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3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78" r:id="rId13"/>
    <p:sldId id="279" r:id="rId14"/>
    <p:sldId id="280" r:id="rId15"/>
    <p:sldId id="282" r:id="rId16"/>
    <p:sldId id="281" r:id="rId17"/>
    <p:sldId id="264" r:id="rId18"/>
    <p:sldId id="265" r:id="rId19"/>
    <p:sldId id="266" r:id="rId20"/>
    <p:sldId id="256" r:id="rId21"/>
    <p:sldId id="275" r:id="rId22"/>
    <p:sldId id="274" r:id="rId23"/>
    <p:sldId id="27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4" r:id="rId32"/>
    <p:sldId id="283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22C16"/>
    <a:srgbClr val="0C788E"/>
    <a:srgbClr val="025198"/>
    <a:srgbClr val="1C1C1C"/>
    <a:srgbClr val="3366FF"/>
    <a:srgbClr val="9900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1;&#1080;&#1094;&#1077;&#1081;\Desktop\&#1050;&#1085;&#1080;&#1075;&#1072;1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1;&#1080;&#1094;&#1077;&#1081;\Desktop\&#1050;&#1085;&#1080;&#1075;&#1072;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участников ЕГЭ-2018 по предметам</a:t>
            </a:r>
          </a:p>
        </c:rich>
      </c:tx>
      <c:layout>
        <c:manualLayout>
          <c:xMode val="edge"/>
          <c:yMode val="edge"/>
          <c:x val="0.15999442257217855"/>
          <c:y val="4.584519678692031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cat>
            <c:strRef>
              <c:f>Лист1!$A$3:$A$14</c:f>
              <c:strCache>
                <c:ptCount val="12"/>
                <c:pt idx="0">
                  <c:v>Русский язык</c:v>
                </c:pt>
                <c:pt idx="1">
                  <c:v>Математика (Б)</c:v>
                </c:pt>
                <c:pt idx="2">
                  <c:v>Математика П</c:v>
                </c:pt>
                <c:pt idx="3">
                  <c:v>Обществознание</c:v>
                </c:pt>
                <c:pt idx="4">
                  <c:v>История</c:v>
                </c:pt>
                <c:pt idx="5">
                  <c:v> Англ. Язык ( с устной частью)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Информатика</c:v>
                </c:pt>
                <c:pt idx="10">
                  <c:v>Литература</c:v>
                </c:pt>
                <c:pt idx="11">
                  <c:v>География</c:v>
                </c:pt>
              </c:strCache>
            </c:str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47</c:v>
                </c:pt>
                <c:pt idx="1">
                  <c:v>45</c:v>
                </c:pt>
                <c:pt idx="2">
                  <c:v>29</c:v>
                </c:pt>
                <c:pt idx="3">
                  <c:v>27</c:v>
                </c:pt>
                <c:pt idx="4">
                  <c:v>19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Val val="1"/>
        </c:dLbls>
        <c:axId val="89257472"/>
        <c:axId val="90872064"/>
      </c:barChart>
      <c:catAx>
        <c:axId val="892574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872064"/>
        <c:crosses val="autoZero"/>
        <c:auto val="1"/>
        <c:lblAlgn val="ctr"/>
        <c:lblOffset val="100"/>
      </c:catAx>
      <c:valAx>
        <c:axId val="90872064"/>
        <c:scaling>
          <c:orientation val="minMax"/>
        </c:scaling>
        <c:delete val="1"/>
        <c:axPos val="l"/>
        <c:numFmt formatCode="General" sourceLinked="1"/>
        <c:tickLblPos val="none"/>
        <c:crossAx val="892574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3.0555555555555582E-2"/>
          <c:y val="0.16712962962962935"/>
          <c:w val="0.74732086614173265"/>
          <c:h val="0.68717592592592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Математика (П)</c:v>
                </c:pt>
              </c:strCache>
            </c:strRef>
          </c:tx>
          <c:cat>
            <c:numRef>
              <c:f>Лист1!$B$2:$D$2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55</c:v>
                </c:pt>
                <c:pt idx="1">
                  <c:v>54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Математика (Б)</c:v>
                </c:pt>
              </c:strCache>
            </c:strRef>
          </c:tx>
          <c:cat>
            <c:numRef>
              <c:f>Лист1!$B$2:$D$2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4.2</c:v>
                </c:pt>
                <c:pt idx="2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Русский язык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Лист1!$B$2:$D$2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79</c:v>
                </c:pt>
                <c:pt idx="1">
                  <c:v>76</c:v>
                </c:pt>
                <c:pt idx="2">
                  <c:v>72</c:v>
                </c:pt>
              </c:numCache>
            </c:numRef>
          </c:val>
        </c:ser>
        <c:dLbls>
          <c:showVal val="1"/>
        </c:dLbls>
        <c:axId val="113697152"/>
        <c:axId val="113698688"/>
      </c:barChart>
      <c:catAx>
        <c:axId val="113697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698688"/>
        <c:crosses val="autoZero"/>
        <c:auto val="1"/>
        <c:lblAlgn val="ctr"/>
        <c:lblOffset val="100"/>
      </c:catAx>
      <c:valAx>
        <c:axId val="113698688"/>
        <c:scaling>
          <c:orientation val="minMax"/>
        </c:scaling>
        <c:delete val="1"/>
        <c:axPos val="l"/>
        <c:numFmt formatCode="General" sourceLinked="1"/>
        <c:tickLblPos val="none"/>
        <c:crossAx val="11369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87642169728779"/>
          <c:y val="0.22882217847769029"/>
          <c:w val="0.18045691163604549"/>
          <c:h val="0.63541083406240884"/>
        </c:manualLayout>
      </c:layout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Динамика роста среднего  тестового балла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</c:rich>
      </c:tx>
      <c:layout>
        <c:manualLayout>
          <c:xMode val="edge"/>
          <c:yMode val="edge"/>
          <c:x val="0.35386606349294542"/>
          <c:y val="0.14304483674806334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Лист7!$A$3:$A$5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Лист7!$B$3:$B$5</c:f>
              <c:numCache>
                <c:formatCode>General</c:formatCode>
                <c:ptCount val="3"/>
                <c:pt idx="0">
                  <c:v>79</c:v>
                </c:pt>
                <c:pt idx="1">
                  <c:v>75</c:v>
                </c:pt>
                <c:pt idx="2">
                  <c:v>72</c:v>
                </c:pt>
              </c:numCache>
            </c:numRef>
          </c:val>
        </c:ser>
        <c:dLbls>
          <c:showVal val="1"/>
        </c:dLbls>
        <c:axId val="121748096"/>
        <c:axId val="122622720"/>
      </c:barChart>
      <c:catAx>
        <c:axId val="121748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2622720"/>
        <c:crosses val="autoZero"/>
        <c:auto val="1"/>
        <c:lblAlgn val="ctr"/>
        <c:lblOffset val="100"/>
      </c:catAx>
      <c:valAx>
        <c:axId val="122622720"/>
        <c:scaling>
          <c:orientation val="minMax"/>
        </c:scaling>
        <c:delete val="1"/>
        <c:axPos val="l"/>
        <c:numFmt formatCode="General" sourceLinked="1"/>
        <c:tickLblPos val="none"/>
        <c:crossAx val="121748096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Динамика роста среднего  тестового балла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математике (П)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"/>
          <c:y val="0.16113739887487252"/>
          <c:w val="0.95461468288106122"/>
          <c:h val="0.69034501217036504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Лист7!$A$3:$A$5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Лист7!$B$3:$B$5</c:f>
              <c:numCache>
                <c:formatCode>General</c:formatCode>
                <c:ptCount val="3"/>
                <c:pt idx="0">
                  <c:v>79</c:v>
                </c:pt>
                <c:pt idx="1">
                  <c:v>75</c:v>
                </c:pt>
                <c:pt idx="2">
                  <c:v>72</c:v>
                </c:pt>
              </c:numCache>
            </c:numRef>
          </c:val>
        </c:ser>
        <c:dLbls>
          <c:showVal val="1"/>
        </c:dLbls>
        <c:axId val="122701696"/>
        <c:axId val="122720256"/>
      </c:barChart>
      <c:catAx>
        <c:axId val="12270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2720256"/>
        <c:crosses val="autoZero"/>
        <c:auto val="1"/>
        <c:lblAlgn val="ctr"/>
        <c:lblOffset val="100"/>
      </c:catAx>
      <c:valAx>
        <c:axId val="122720256"/>
        <c:scaling>
          <c:orientation val="minMax"/>
        </c:scaling>
        <c:delete val="1"/>
        <c:axPos val="l"/>
        <c:numFmt formatCode="General" sourceLinked="1"/>
        <c:tickLblPos val="none"/>
        <c:crossAx val="122701696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309AB-A944-44C1-8F70-119FD3F699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B2E62-177D-41F7-BEB0-20E56439F9DD}">
      <dgm:prSet phldrT="[Текст]"/>
      <dgm:spPr>
        <a:solidFill>
          <a:srgbClr val="002060">
            <a:alpha val="79000"/>
          </a:srgbClr>
        </a:solidFill>
      </dgm:spPr>
      <dgm:t>
        <a:bodyPr/>
        <a:lstStyle/>
        <a:p>
          <a:r>
            <a:rPr lang="ru-RU" dirty="0" smtClean="0"/>
            <a:t>ШКОЛЫ, ПОКАЗАВШИЕ НАИБОЛЬШИЙ ПРОЦЕНТ СООТВЕТСТВИЯ ОТМЕТКИ, ПОЛУЧЕННОЙ ПО ВПР, ИТОГОВОЙ (ГОДОВОЙ) ОТМЕТКИ ПО ПРЕДМЕТУ  </a:t>
          </a:r>
          <a:endParaRPr lang="ru-RU" dirty="0"/>
        </a:p>
      </dgm:t>
    </dgm:pt>
    <dgm:pt modelId="{7BA71A2C-1EF5-4856-A00F-715C6A7585E1}" type="parTrans" cxnId="{9E057B4E-EDC0-47AA-848B-C57D8BF791F9}">
      <dgm:prSet/>
      <dgm:spPr/>
      <dgm:t>
        <a:bodyPr/>
        <a:lstStyle/>
        <a:p>
          <a:endParaRPr lang="ru-RU"/>
        </a:p>
      </dgm:t>
    </dgm:pt>
    <dgm:pt modelId="{3470FA7B-57A5-4A33-94D1-3B4A5E858FB5}" type="sibTrans" cxnId="{9E057B4E-EDC0-47AA-848B-C57D8BF791F9}">
      <dgm:prSet/>
      <dgm:spPr/>
      <dgm:t>
        <a:bodyPr/>
        <a:lstStyle/>
        <a:p>
          <a:endParaRPr lang="ru-RU"/>
        </a:p>
      </dgm:t>
    </dgm:pt>
    <dgm:pt modelId="{729F31AD-25A2-4FD0-9DC9-6D53D9055CB6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МАОУ БСОШ </a:t>
          </a:r>
          <a:r>
            <a:rPr lang="ru-RU" sz="1200" b="0" dirty="0" smtClean="0"/>
            <a:t>№</a:t>
          </a:r>
          <a:r>
            <a:rPr lang="ru-RU" sz="1200" b="1" dirty="0" smtClean="0"/>
            <a:t> </a:t>
          </a:r>
          <a:r>
            <a:rPr lang="ru-RU" sz="1600" b="1" dirty="0" smtClean="0"/>
            <a:t>7</a:t>
          </a:r>
          <a:endParaRPr lang="ru-RU" sz="1400" b="1" dirty="0" smtClean="0"/>
        </a:p>
        <a:p>
          <a:r>
            <a:rPr lang="ru-RU" sz="1600" dirty="0" smtClean="0"/>
            <a:t>77,4 %</a:t>
          </a:r>
          <a:endParaRPr lang="ru-RU" sz="1600" dirty="0"/>
        </a:p>
      </dgm:t>
    </dgm:pt>
    <dgm:pt modelId="{0064BF5D-F845-4AC4-940B-95D1B7924CE4}" type="parTrans" cxnId="{C78D8DBF-5759-4285-A911-ADB7512F6823}">
      <dgm:prSet/>
      <dgm:spPr/>
      <dgm:t>
        <a:bodyPr/>
        <a:lstStyle/>
        <a:p>
          <a:endParaRPr lang="ru-RU"/>
        </a:p>
      </dgm:t>
    </dgm:pt>
    <dgm:pt modelId="{2914C52B-B33D-4EBB-9AF3-9C292984A833}" type="sibTrans" cxnId="{C78D8DBF-5759-4285-A911-ADB7512F6823}">
      <dgm:prSet/>
      <dgm:spPr/>
      <dgm:t>
        <a:bodyPr/>
        <a:lstStyle/>
        <a:p>
          <a:endParaRPr lang="ru-RU"/>
        </a:p>
      </dgm:t>
    </dgm:pt>
    <dgm:pt modelId="{BD0A4BF2-D543-45CF-90F1-95849E145EED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</a:t>
          </a:r>
          <a:r>
            <a:rPr lang="ru-RU" sz="1200" b="0" dirty="0" smtClean="0"/>
            <a:t>№</a:t>
          </a:r>
          <a:r>
            <a:rPr lang="ru-RU" sz="1600" b="1" dirty="0" smtClean="0"/>
            <a:t>11 </a:t>
          </a:r>
        </a:p>
        <a:p>
          <a:r>
            <a:rPr lang="ru-RU" sz="1600" dirty="0" smtClean="0"/>
            <a:t>77,4%</a:t>
          </a:r>
          <a:endParaRPr lang="ru-RU" sz="1600" dirty="0"/>
        </a:p>
      </dgm:t>
    </dgm:pt>
    <dgm:pt modelId="{F6B828D8-3DAF-43C6-9D16-D3F1EC28A5F2}" type="parTrans" cxnId="{35A734F0-4323-4962-961B-4B3B2A2D83B3}">
      <dgm:prSet/>
      <dgm:spPr/>
      <dgm:t>
        <a:bodyPr/>
        <a:lstStyle/>
        <a:p>
          <a:endParaRPr lang="ru-RU"/>
        </a:p>
      </dgm:t>
    </dgm:pt>
    <dgm:pt modelId="{3E5A188B-E5D7-4D78-AB50-4F511ACDD922}" type="sibTrans" cxnId="{35A734F0-4323-4962-961B-4B3B2A2D83B3}">
      <dgm:prSet/>
      <dgm:spPr/>
      <dgm:t>
        <a:bodyPr/>
        <a:lstStyle/>
        <a:p>
          <a:endParaRPr lang="ru-RU"/>
        </a:p>
      </dgm:t>
    </dgm:pt>
    <dgm:pt modelId="{BFA75BAE-F8A6-4E8F-86DD-C82D9BE3E7DD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</a:t>
          </a:r>
          <a:r>
            <a:rPr lang="ru-RU" sz="1200" b="0" dirty="0" smtClean="0"/>
            <a:t>№</a:t>
          </a:r>
          <a:r>
            <a:rPr lang="ru-RU" sz="1600" b="1" dirty="0" smtClean="0"/>
            <a:t>13  </a:t>
          </a:r>
        </a:p>
        <a:p>
          <a:r>
            <a:rPr lang="ru-RU" sz="1600" dirty="0" smtClean="0"/>
            <a:t>87,9%</a:t>
          </a:r>
          <a:endParaRPr lang="ru-RU" sz="1600" dirty="0"/>
        </a:p>
      </dgm:t>
    </dgm:pt>
    <dgm:pt modelId="{037B331B-0153-4445-A1FE-59A99D458DF5}" type="parTrans" cxnId="{0945B634-18EE-4528-AEC6-B2CE9B751D9B}">
      <dgm:prSet/>
      <dgm:spPr/>
      <dgm:t>
        <a:bodyPr/>
        <a:lstStyle/>
        <a:p>
          <a:endParaRPr lang="ru-RU"/>
        </a:p>
      </dgm:t>
    </dgm:pt>
    <dgm:pt modelId="{4D0547B4-13D8-422E-9CE9-5B8723222175}" type="sibTrans" cxnId="{0945B634-18EE-4528-AEC6-B2CE9B751D9B}">
      <dgm:prSet/>
      <dgm:spPr/>
      <dgm:t>
        <a:bodyPr/>
        <a:lstStyle/>
        <a:p>
          <a:endParaRPr lang="ru-RU"/>
        </a:p>
      </dgm:t>
    </dgm:pt>
    <dgm:pt modelId="{93FF2837-7B79-4EC8-97C3-5102189B843B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</a:t>
          </a:r>
          <a:r>
            <a:rPr lang="ru-RU" sz="1200" b="0" dirty="0" smtClean="0"/>
            <a:t>№</a:t>
          </a:r>
          <a:r>
            <a:rPr lang="ru-RU" sz="1600" b="1" dirty="0" smtClean="0"/>
            <a:t>14  </a:t>
          </a:r>
        </a:p>
        <a:p>
          <a:r>
            <a:rPr lang="ru-RU" sz="1600" dirty="0" smtClean="0"/>
            <a:t>83,8% </a:t>
          </a:r>
          <a:endParaRPr lang="ru-RU" sz="1600" dirty="0"/>
        </a:p>
      </dgm:t>
    </dgm:pt>
    <dgm:pt modelId="{12EE6621-86BA-4416-A83B-1B08B1BAEFD6}" type="parTrans" cxnId="{39E0CA37-E007-4125-972B-C67CA53C8BE1}">
      <dgm:prSet/>
      <dgm:spPr/>
      <dgm:t>
        <a:bodyPr/>
        <a:lstStyle/>
        <a:p>
          <a:endParaRPr lang="ru-RU"/>
        </a:p>
      </dgm:t>
    </dgm:pt>
    <dgm:pt modelId="{C604F1E5-CC63-47F0-8BAD-2F04E430806F}" type="sibTrans" cxnId="{39E0CA37-E007-4125-972B-C67CA53C8BE1}">
      <dgm:prSet/>
      <dgm:spPr/>
      <dgm:t>
        <a:bodyPr/>
        <a:lstStyle/>
        <a:p>
          <a:endParaRPr lang="ru-RU"/>
        </a:p>
      </dgm:t>
    </dgm:pt>
    <dgm:pt modelId="{5D2DD13B-4AD4-4F8F-84F9-130F63754C32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</a:t>
          </a:r>
          <a:r>
            <a:rPr lang="ru-RU" sz="1200" b="0" dirty="0" smtClean="0"/>
            <a:t>№</a:t>
          </a:r>
          <a:r>
            <a:rPr lang="ru-RU" sz="1600" b="1" dirty="0" smtClean="0"/>
            <a:t>18 </a:t>
          </a:r>
        </a:p>
        <a:p>
          <a:r>
            <a:rPr lang="ru-RU" sz="1600" dirty="0" smtClean="0"/>
            <a:t>74%</a:t>
          </a:r>
          <a:endParaRPr lang="ru-RU" sz="1600" dirty="0"/>
        </a:p>
      </dgm:t>
    </dgm:pt>
    <dgm:pt modelId="{FBE85E4A-07E2-4386-AF39-BA475AC2391A}" type="parTrans" cxnId="{A6389040-A5DB-409D-81E0-02B5A7FFC798}">
      <dgm:prSet/>
      <dgm:spPr/>
      <dgm:t>
        <a:bodyPr/>
        <a:lstStyle/>
        <a:p>
          <a:endParaRPr lang="ru-RU"/>
        </a:p>
      </dgm:t>
    </dgm:pt>
    <dgm:pt modelId="{339914B3-417D-4148-AB12-E2958B3563EF}" type="sibTrans" cxnId="{A6389040-A5DB-409D-81E0-02B5A7FFC798}">
      <dgm:prSet/>
      <dgm:spPr/>
      <dgm:t>
        <a:bodyPr/>
        <a:lstStyle/>
        <a:p>
          <a:endParaRPr lang="ru-RU"/>
        </a:p>
      </dgm:t>
    </dgm:pt>
    <dgm:pt modelId="{B86412BE-53F6-45E7-826A-11E5C96252A9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</a:t>
          </a:r>
          <a:r>
            <a:rPr lang="ru-RU" sz="1200" b="0" dirty="0" smtClean="0"/>
            <a:t>№</a:t>
          </a:r>
          <a:r>
            <a:rPr lang="ru-RU" sz="1600" b="1" dirty="0" smtClean="0"/>
            <a:t>24 </a:t>
          </a:r>
        </a:p>
        <a:p>
          <a:r>
            <a:rPr lang="ru-RU" sz="1600" dirty="0" smtClean="0"/>
            <a:t>88,9 %</a:t>
          </a:r>
          <a:endParaRPr lang="ru-RU" sz="1600" dirty="0"/>
        </a:p>
      </dgm:t>
    </dgm:pt>
    <dgm:pt modelId="{35F4EE7C-4064-4CEE-89B1-8CA9C430823D}" type="parTrans" cxnId="{4555BF99-437B-4D5F-B163-16E60F4E5ACD}">
      <dgm:prSet/>
      <dgm:spPr/>
      <dgm:t>
        <a:bodyPr/>
        <a:lstStyle/>
        <a:p>
          <a:endParaRPr lang="ru-RU"/>
        </a:p>
      </dgm:t>
    </dgm:pt>
    <dgm:pt modelId="{B31E2867-E598-4C43-A8B6-0ABD04F57DC8}" type="sibTrans" cxnId="{4555BF99-437B-4D5F-B163-16E60F4E5ACD}">
      <dgm:prSet/>
      <dgm:spPr/>
      <dgm:t>
        <a:bodyPr/>
        <a:lstStyle/>
        <a:p>
          <a:endParaRPr lang="ru-RU"/>
        </a:p>
      </dgm:t>
    </dgm:pt>
    <dgm:pt modelId="{BA77574F-333A-49B6-9D01-D35D3E72C585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50</a:t>
          </a:r>
        </a:p>
        <a:p>
          <a:r>
            <a:rPr lang="ru-RU" sz="1600" dirty="0" smtClean="0"/>
            <a:t> 74,5%</a:t>
          </a:r>
          <a:endParaRPr lang="ru-RU" sz="1600" dirty="0"/>
        </a:p>
      </dgm:t>
    </dgm:pt>
    <dgm:pt modelId="{FAF7A6FE-A87A-4391-8D42-55738AE623BC}" type="parTrans" cxnId="{FE9318DC-926C-4901-AFE2-1D5B311C1E83}">
      <dgm:prSet/>
      <dgm:spPr/>
      <dgm:t>
        <a:bodyPr/>
        <a:lstStyle/>
        <a:p>
          <a:endParaRPr lang="ru-RU"/>
        </a:p>
      </dgm:t>
    </dgm:pt>
    <dgm:pt modelId="{2BC63390-8228-4C86-890A-834BE0EAEED8}" type="sibTrans" cxnId="{FE9318DC-926C-4901-AFE2-1D5B311C1E83}">
      <dgm:prSet/>
      <dgm:spPr/>
      <dgm:t>
        <a:bodyPr/>
        <a:lstStyle/>
        <a:p>
          <a:endParaRPr lang="ru-RU"/>
        </a:p>
      </dgm:t>
    </dgm:pt>
    <dgm:pt modelId="{850FF61B-DFEB-4C13-B938-A9FB0403D1C8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</a:t>
          </a:r>
        </a:p>
        <a:p>
          <a:r>
            <a:rPr lang="ru-RU" sz="1400" dirty="0" smtClean="0"/>
            <a:t> </a:t>
          </a:r>
          <a:r>
            <a:rPr lang="ru-RU" sz="1600" b="1" dirty="0" smtClean="0"/>
            <a:t>Лицей</a:t>
          </a:r>
        </a:p>
        <a:p>
          <a:r>
            <a:rPr lang="ru-RU" sz="1600" dirty="0" smtClean="0"/>
            <a:t> 77,8%</a:t>
          </a:r>
          <a:endParaRPr lang="ru-RU" sz="1600" dirty="0"/>
        </a:p>
      </dgm:t>
    </dgm:pt>
    <dgm:pt modelId="{97405294-26FB-4882-82CB-7CB32408FEAB}" type="parTrans" cxnId="{3213A905-DDC5-4B8C-B583-58D603BF3759}">
      <dgm:prSet/>
      <dgm:spPr/>
      <dgm:t>
        <a:bodyPr/>
        <a:lstStyle/>
        <a:p>
          <a:endParaRPr lang="ru-RU"/>
        </a:p>
      </dgm:t>
    </dgm:pt>
    <dgm:pt modelId="{5704A22D-B31A-44FD-AE43-9FAA979A84D4}" type="sibTrans" cxnId="{3213A905-DDC5-4B8C-B583-58D603BF3759}">
      <dgm:prSet/>
      <dgm:spPr/>
      <dgm:t>
        <a:bodyPr/>
        <a:lstStyle/>
        <a:p>
          <a:endParaRPr lang="ru-RU"/>
        </a:p>
      </dgm:t>
    </dgm:pt>
    <dgm:pt modelId="{8271AC06-78DF-4A0C-8E57-520170F0A168}" type="pres">
      <dgm:prSet presAssocID="{5BF309AB-A944-44C1-8F70-119FD3F699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5C26-6490-4233-8644-E8365DE10ABF}" type="pres">
      <dgm:prSet presAssocID="{9DEB2E62-177D-41F7-BEB0-20E56439F9DD}" presName="vertOne" presStyleCnt="0"/>
      <dgm:spPr/>
    </dgm:pt>
    <dgm:pt modelId="{24F59951-16A8-4DCD-8760-013A0B8431BB}" type="pres">
      <dgm:prSet presAssocID="{9DEB2E62-177D-41F7-BEB0-20E56439F9DD}" presName="txOne" presStyleLbl="node0" presStyleIdx="0" presStyleCnt="1" custScaleY="55751" custLinFactNeighborX="2576" custLinFactNeighborY="-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24193-6DB3-4FE2-B49B-22E7294D4173}" type="pres">
      <dgm:prSet presAssocID="{9DEB2E62-177D-41F7-BEB0-20E56439F9DD}" presName="parTransOne" presStyleCnt="0"/>
      <dgm:spPr/>
    </dgm:pt>
    <dgm:pt modelId="{5DF8E9FB-C71B-47C7-B216-D785F0C7C1D9}" type="pres">
      <dgm:prSet presAssocID="{9DEB2E62-177D-41F7-BEB0-20E56439F9DD}" presName="horzOne" presStyleCnt="0"/>
      <dgm:spPr/>
    </dgm:pt>
    <dgm:pt modelId="{F3DA9845-43FD-4C5A-ADC5-009397E7553D}" type="pres">
      <dgm:prSet presAssocID="{729F31AD-25A2-4FD0-9DC9-6D53D9055CB6}" presName="vertTwo" presStyleCnt="0"/>
      <dgm:spPr/>
    </dgm:pt>
    <dgm:pt modelId="{6EA0EDAA-B4C0-4A09-9C05-2F3D7919DB4E}" type="pres">
      <dgm:prSet presAssocID="{729F31AD-25A2-4FD0-9DC9-6D53D9055CB6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5057B-3E8A-4BD4-A990-4FFBCF5122C6}" type="pres">
      <dgm:prSet presAssocID="{729F31AD-25A2-4FD0-9DC9-6D53D9055CB6}" presName="horzTwo" presStyleCnt="0"/>
      <dgm:spPr/>
    </dgm:pt>
    <dgm:pt modelId="{DC92A576-AD5D-45CB-8A6D-E0911C0275BB}" type="pres">
      <dgm:prSet presAssocID="{2914C52B-B33D-4EBB-9AF3-9C292984A833}" presName="sibSpaceTwo" presStyleCnt="0"/>
      <dgm:spPr/>
    </dgm:pt>
    <dgm:pt modelId="{8C8E9728-EC33-4B90-AC96-84D4E14E052E}" type="pres">
      <dgm:prSet presAssocID="{BD0A4BF2-D543-45CF-90F1-95849E145EED}" presName="vertTwo" presStyleCnt="0"/>
      <dgm:spPr/>
    </dgm:pt>
    <dgm:pt modelId="{6FE2E0C9-4AFE-480E-951D-81F52781315D}" type="pres">
      <dgm:prSet presAssocID="{BD0A4BF2-D543-45CF-90F1-95849E145EED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8A86D4-DA3E-4341-B001-707685686032}" type="pres">
      <dgm:prSet presAssocID="{BD0A4BF2-D543-45CF-90F1-95849E145EED}" presName="horzTwo" presStyleCnt="0"/>
      <dgm:spPr/>
    </dgm:pt>
    <dgm:pt modelId="{4B21063E-2FE9-4E13-BBFB-B26A38AD44E8}" type="pres">
      <dgm:prSet presAssocID="{3E5A188B-E5D7-4D78-AB50-4F511ACDD922}" presName="sibSpaceTwo" presStyleCnt="0"/>
      <dgm:spPr/>
    </dgm:pt>
    <dgm:pt modelId="{A25B4E1E-D376-475D-BD9C-0C33FC671F80}" type="pres">
      <dgm:prSet presAssocID="{BFA75BAE-F8A6-4E8F-86DD-C82D9BE3E7DD}" presName="vertTwo" presStyleCnt="0"/>
      <dgm:spPr/>
    </dgm:pt>
    <dgm:pt modelId="{9D4BD9EC-62F9-4DC2-9A84-A27D8EE710B9}" type="pres">
      <dgm:prSet presAssocID="{BFA75BAE-F8A6-4E8F-86DD-C82D9BE3E7DD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C333EE-5DD5-40B3-BF2B-7411CE53EE01}" type="pres">
      <dgm:prSet presAssocID="{BFA75BAE-F8A6-4E8F-86DD-C82D9BE3E7DD}" presName="horzTwo" presStyleCnt="0"/>
      <dgm:spPr/>
    </dgm:pt>
    <dgm:pt modelId="{05F81CF7-06B9-4259-B9D7-F787213E1925}" type="pres">
      <dgm:prSet presAssocID="{4D0547B4-13D8-422E-9CE9-5B8723222175}" presName="sibSpaceTwo" presStyleCnt="0"/>
      <dgm:spPr/>
    </dgm:pt>
    <dgm:pt modelId="{6B4F8796-8DBB-40E5-8B2E-5CD8A1A72281}" type="pres">
      <dgm:prSet presAssocID="{93FF2837-7B79-4EC8-97C3-5102189B843B}" presName="vertTwo" presStyleCnt="0"/>
      <dgm:spPr/>
    </dgm:pt>
    <dgm:pt modelId="{2839730A-BCDD-423B-AC95-11192890BCD1}" type="pres">
      <dgm:prSet presAssocID="{93FF2837-7B79-4EC8-97C3-5102189B843B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2C139-59AA-41A5-B113-5FDC868FEEAC}" type="pres">
      <dgm:prSet presAssocID="{93FF2837-7B79-4EC8-97C3-5102189B843B}" presName="horzTwo" presStyleCnt="0"/>
      <dgm:spPr/>
    </dgm:pt>
    <dgm:pt modelId="{C09B0CFF-A6C4-45E2-A259-3695DC5A61DC}" type="pres">
      <dgm:prSet presAssocID="{C604F1E5-CC63-47F0-8BAD-2F04E430806F}" presName="sibSpaceTwo" presStyleCnt="0"/>
      <dgm:spPr/>
    </dgm:pt>
    <dgm:pt modelId="{03B1C741-E213-465E-AE80-3225AA4F9C79}" type="pres">
      <dgm:prSet presAssocID="{5D2DD13B-4AD4-4F8F-84F9-130F63754C32}" presName="vertTwo" presStyleCnt="0"/>
      <dgm:spPr/>
    </dgm:pt>
    <dgm:pt modelId="{C53DD1E3-9349-4666-9F45-67790C9AE5FB}" type="pres">
      <dgm:prSet presAssocID="{5D2DD13B-4AD4-4F8F-84F9-130F63754C32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80BE3-C8C4-44FA-8BF8-76720C92A6C2}" type="pres">
      <dgm:prSet presAssocID="{5D2DD13B-4AD4-4F8F-84F9-130F63754C32}" presName="horzTwo" presStyleCnt="0"/>
      <dgm:spPr/>
    </dgm:pt>
    <dgm:pt modelId="{D17F1CE7-736E-45CB-98DB-F914C86EF361}" type="pres">
      <dgm:prSet presAssocID="{339914B3-417D-4148-AB12-E2958B3563EF}" presName="sibSpaceTwo" presStyleCnt="0"/>
      <dgm:spPr/>
    </dgm:pt>
    <dgm:pt modelId="{4E7150E6-2B34-4094-B3E0-F3912E98607A}" type="pres">
      <dgm:prSet presAssocID="{B86412BE-53F6-45E7-826A-11E5C96252A9}" presName="vertTwo" presStyleCnt="0"/>
      <dgm:spPr/>
    </dgm:pt>
    <dgm:pt modelId="{49C3A575-FD8A-4826-8FD3-AA8AE493CE5A}" type="pres">
      <dgm:prSet presAssocID="{B86412BE-53F6-45E7-826A-11E5C96252A9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6D932-8A9B-4D1F-A81A-33560152FC47}" type="pres">
      <dgm:prSet presAssocID="{B86412BE-53F6-45E7-826A-11E5C96252A9}" presName="horzTwo" presStyleCnt="0"/>
      <dgm:spPr/>
    </dgm:pt>
    <dgm:pt modelId="{4983DE61-8C02-4FD2-A1D9-DEA4D4FDF4FE}" type="pres">
      <dgm:prSet presAssocID="{B31E2867-E598-4C43-A8B6-0ABD04F57DC8}" presName="sibSpaceTwo" presStyleCnt="0"/>
      <dgm:spPr/>
    </dgm:pt>
    <dgm:pt modelId="{C00B87FB-9A44-4D55-B755-0A052AC4491A}" type="pres">
      <dgm:prSet presAssocID="{BA77574F-333A-49B6-9D01-D35D3E72C585}" presName="vertTwo" presStyleCnt="0"/>
      <dgm:spPr/>
    </dgm:pt>
    <dgm:pt modelId="{85DBF950-9A5A-4E93-9C4E-E14050CF3BA4}" type="pres">
      <dgm:prSet presAssocID="{BA77574F-333A-49B6-9D01-D35D3E72C585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07F232-ACCD-4E31-88E3-1FB2C1D4CBED}" type="pres">
      <dgm:prSet presAssocID="{BA77574F-333A-49B6-9D01-D35D3E72C585}" presName="horzTwo" presStyleCnt="0"/>
      <dgm:spPr/>
    </dgm:pt>
    <dgm:pt modelId="{DA110E48-6979-41B1-8C36-6BC029BD6DEA}" type="pres">
      <dgm:prSet presAssocID="{2BC63390-8228-4C86-890A-834BE0EAEED8}" presName="sibSpaceTwo" presStyleCnt="0"/>
      <dgm:spPr/>
    </dgm:pt>
    <dgm:pt modelId="{0392F7E3-694D-4CA1-BD2F-6D9359CBD428}" type="pres">
      <dgm:prSet presAssocID="{850FF61B-DFEB-4C13-B938-A9FB0403D1C8}" presName="vertTwo" presStyleCnt="0"/>
      <dgm:spPr/>
    </dgm:pt>
    <dgm:pt modelId="{313FE644-B7AF-4FA0-B782-176A28EFB43D}" type="pres">
      <dgm:prSet presAssocID="{850FF61B-DFEB-4C13-B938-A9FB0403D1C8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48B3E-83DE-4C7F-8D7B-86B4F21F79AA}" type="pres">
      <dgm:prSet presAssocID="{850FF61B-DFEB-4C13-B938-A9FB0403D1C8}" presName="horzTwo" presStyleCnt="0"/>
      <dgm:spPr/>
    </dgm:pt>
  </dgm:ptLst>
  <dgm:cxnLst>
    <dgm:cxn modelId="{C78D8DBF-5759-4285-A911-ADB7512F6823}" srcId="{9DEB2E62-177D-41F7-BEB0-20E56439F9DD}" destId="{729F31AD-25A2-4FD0-9DC9-6D53D9055CB6}" srcOrd="0" destOrd="0" parTransId="{0064BF5D-F845-4AC4-940B-95D1B7924CE4}" sibTransId="{2914C52B-B33D-4EBB-9AF3-9C292984A833}"/>
    <dgm:cxn modelId="{A6389040-A5DB-409D-81E0-02B5A7FFC798}" srcId="{9DEB2E62-177D-41F7-BEB0-20E56439F9DD}" destId="{5D2DD13B-4AD4-4F8F-84F9-130F63754C32}" srcOrd="4" destOrd="0" parTransId="{FBE85E4A-07E2-4386-AF39-BA475AC2391A}" sibTransId="{339914B3-417D-4148-AB12-E2958B3563EF}"/>
    <dgm:cxn modelId="{FE9318DC-926C-4901-AFE2-1D5B311C1E83}" srcId="{9DEB2E62-177D-41F7-BEB0-20E56439F9DD}" destId="{BA77574F-333A-49B6-9D01-D35D3E72C585}" srcOrd="6" destOrd="0" parTransId="{FAF7A6FE-A87A-4391-8D42-55738AE623BC}" sibTransId="{2BC63390-8228-4C86-890A-834BE0EAEED8}"/>
    <dgm:cxn modelId="{C357E279-5B57-4D41-B2AA-7AB5144C90B2}" type="presOf" srcId="{729F31AD-25A2-4FD0-9DC9-6D53D9055CB6}" destId="{6EA0EDAA-B4C0-4A09-9C05-2F3D7919DB4E}" srcOrd="0" destOrd="0" presId="urn:microsoft.com/office/officeart/2005/8/layout/hierarchy4"/>
    <dgm:cxn modelId="{0713BE6F-813D-4CF4-84BB-D5F718CBCAFD}" type="presOf" srcId="{850FF61B-DFEB-4C13-B938-A9FB0403D1C8}" destId="{313FE644-B7AF-4FA0-B782-176A28EFB43D}" srcOrd="0" destOrd="0" presId="urn:microsoft.com/office/officeart/2005/8/layout/hierarchy4"/>
    <dgm:cxn modelId="{35A734F0-4323-4962-961B-4B3B2A2D83B3}" srcId="{9DEB2E62-177D-41F7-BEB0-20E56439F9DD}" destId="{BD0A4BF2-D543-45CF-90F1-95849E145EED}" srcOrd="1" destOrd="0" parTransId="{F6B828D8-3DAF-43C6-9D16-D3F1EC28A5F2}" sibTransId="{3E5A188B-E5D7-4D78-AB50-4F511ACDD922}"/>
    <dgm:cxn modelId="{6BBAD4EB-112C-4A6E-95C3-BB50D90B5460}" type="presOf" srcId="{5BF309AB-A944-44C1-8F70-119FD3F69950}" destId="{8271AC06-78DF-4A0C-8E57-520170F0A168}" srcOrd="0" destOrd="0" presId="urn:microsoft.com/office/officeart/2005/8/layout/hierarchy4"/>
    <dgm:cxn modelId="{47ABC19A-7A8C-47A2-9F7A-8B349FD642DC}" type="presOf" srcId="{9DEB2E62-177D-41F7-BEB0-20E56439F9DD}" destId="{24F59951-16A8-4DCD-8760-013A0B8431BB}" srcOrd="0" destOrd="0" presId="urn:microsoft.com/office/officeart/2005/8/layout/hierarchy4"/>
    <dgm:cxn modelId="{4555BF99-437B-4D5F-B163-16E60F4E5ACD}" srcId="{9DEB2E62-177D-41F7-BEB0-20E56439F9DD}" destId="{B86412BE-53F6-45E7-826A-11E5C96252A9}" srcOrd="5" destOrd="0" parTransId="{35F4EE7C-4064-4CEE-89B1-8CA9C430823D}" sibTransId="{B31E2867-E598-4C43-A8B6-0ABD04F57DC8}"/>
    <dgm:cxn modelId="{C01F6129-74AE-455B-9E70-72BC52434BCA}" type="presOf" srcId="{5D2DD13B-4AD4-4F8F-84F9-130F63754C32}" destId="{C53DD1E3-9349-4666-9F45-67790C9AE5FB}" srcOrd="0" destOrd="0" presId="urn:microsoft.com/office/officeart/2005/8/layout/hierarchy4"/>
    <dgm:cxn modelId="{9E057B4E-EDC0-47AA-848B-C57D8BF791F9}" srcId="{5BF309AB-A944-44C1-8F70-119FD3F69950}" destId="{9DEB2E62-177D-41F7-BEB0-20E56439F9DD}" srcOrd="0" destOrd="0" parTransId="{7BA71A2C-1EF5-4856-A00F-715C6A7585E1}" sibTransId="{3470FA7B-57A5-4A33-94D1-3B4A5E858FB5}"/>
    <dgm:cxn modelId="{C6481EE8-8C2F-4210-8B69-2078F4FCF89D}" type="presOf" srcId="{BD0A4BF2-D543-45CF-90F1-95849E145EED}" destId="{6FE2E0C9-4AFE-480E-951D-81F52781315D}" srcOrd="0" destOrd="0" presId="urn:microsoft.com/office/officeart/2005/8/layout/hierarchy4"/>
    <dgm:cxn modelId="{0945B634-18EE-4528-AEC6-B2CE9B751D9B}" srcId="{9DEB2E62-177D-41F7-BEB0-20E56439F9DD}" destId="{BFA75BAE-F8A6-4E8F-86DD-C82D9BE3E7DD}" srcOrd="2" destOrd="0" parTransId="{037B331B-0153-4445-A1FE-59A99D458DF5}" sibTransId="{4D0547B4-13D8-422E-9CE9-5B8723222175}"/>
    <dgm:cxn modelId="{211DEA13-A834-4C21-8DB4-A4AA1BE1F8A2}" type="presOf" srcId="{B86412BE-53F6-45E7-826A-11E5C96252A9}" destId="{49C3A575-FD8A-4826-8FD3-AA8AE493CE5A}" srcOrd="0" destOrd="0" presId="urn:microsoft.com/office/officeart/2005/8/layout/hierarchy4"/>
    <dgm:cxn modelId="{3213A905-DDC5-4B8C-B583-58D603BF3759}" srcId="{9DEB2E62-177D-41F7-BEB0-20E56439F9DD}" destId="{850FF61B-DFEB-4C13-B938-A9FB0403D1C8}" srcOrd="7" destOrd="0" parTransId="{97405294-26FB-4882-82CB-7CB32408FEAB}" sibTransId="{5704A22D-B31A-44FD-AE43-9FAA979A84D4}"/>
    <dgm:cxn modelId="{39E0CA37-E007-4125-972B-C67CA53C8BE1}" srcId="{9DEB2E62-177D-41F7-BEB0-20E56439F9DD}" destId="{93FF2837-7B79-4EC8-97C3-5102189B843B}" srcOrd="3" destOrd="0" parTransId="{12EE6621-86BA-4416-A83B-1B08B1BAEFD6}" sibTransId="{C604F1E5-CC63-47F0-8BAD-2F04E430806F}"/>
    <dgm:cxn modelId="{3620E2C1-0EC0-4809-B8C9-850ADB82D1BA}" type="presOf" srcId="{BA77574F-333A-49B6-9D01-D35D3E72C585}" destId="{85DBF950-9A5A-4E93-9C4E-E14050CF3BA4}" srcOrd="0" destOrd="0" presId="urn:microsoft.com/office/officeart/2005/8/layout/hierarchy4"/>
    <dgm:cxn modelId="{5C2A2F26-59FA-4ED3-AED5-D538CA9F927D}" type="presOf" srcId="{BFA75BAE-F8A6-4E8F-86DD-C82D9BE3E7DD}" destId="{9D4BD9EC-62F9-4DC2-9A84-A27D8EE710B9}" srcOrd="0" destOrd="0" presId="urn:microsoft.com/office/officeart/2005/8/layout/hierarchy4"/>
    <dgm:cxn modelId="{E53975ED-35FD-4B2B-9084-DD02B55BAC6E}" type="presOf" srcId="{93FF2837-7B79-4EC8-97C3-5102189B843B}" destId="{2839730A-BCDD-423B-AC95-11192890BCD1}" srcOrd="0" destOrd="0" presId="urn:microsoft.com/office/officeart/2005/8/layout/hierarchy4"/>
    <dgm:cxn modelId="{BBD52DF8-95E1-421C-BB85-8CF0901A31D5}" type="presParOf" srcId="{8271AC06-78DF-4A0C-8E57-520170F0A168}" destId="{06815C26-6490-4233-8644-E8365DE10ABF}" srcOrd="0" destOrd="0" presId="urn:microsoft.com/office/officeart/2005/8/layout/hierarchy4"/>
    <dgm:cxn modelId="{2E605D54-A904-4002-A644-4078C31EF4B4}" type="presParOf" srcId="{06815C26-6490-4233-8644-E8365DE10ABF}" destId="{24F59951-16A8-4DCD-8760-013A0B8431BB}" srcOrd="0" destOrd="0" presId="urn:microsoft.com/office/officeart/2005/8/layout/hierarchy4"/>
    <dgm:cxn modelId="{198158B5-5DA9-43F4-B0A2-7ED3CC754869}" type="presParOf" srcId="{06815C26-6490-4233-8644-E8365DE10ABF}" destId="{75424193-6DB3-4FE2-B49B-22E7294D4173}" srcOrd="1" destOrd="0" presId="urn:microsoft.com/office/officeart/2005/8/layout/hierarchy4"/>
    <dgm:cxn modelId="{CB497958-2B76-4C87-B7C0-3D3256C91F15}" type="presParOf" srcId="{06815C26-6490-4233-8644-E8365DE10ABF}" destId="{5DF8E9FB-C71B-47C7-B216-D785F0C7C1D9}" srcOrd="2" destOrd="0" presId="urn:microsoft.com/office/officeart/2005/8/layout/hierarchy4"/>
    <dgm:cxn modelId="{314E3E4C-E223-497D-80CA-BAA858F2E904}" type="presParOf" srcId="{5DF8E9FB-C71B-47C7-B216-D785F0C7C1D9}" destId="{F3DA9845-43FD-4C5A-ADC5-009397E7553D}" srcOrd="0" destOrd="0" presId="urn:microsoft.com/office/officeart/2005/8/layout/hierarchy4"/>
    <dgm:cxn modelId="{3B5230A7-C136-4DE6-B1BD-00E9C81437E6}" type="presParOf" srcId="{F3DA9845-43FD-4C5A-ADC5-009397E7553D}" destId="{6EA0EDAA-B4C0-4A09-9C05-2F3D7919DB4E}" srcOrd="0" destOrd="0" presId="urn:microsoft.com/office/officeart/2005/8/layout/hierarchy4"/>
    <dgm:cxn modelId="{B8F8B7EE-51A0-4DF5-8FA8-1F589178FFBA}" type="presParOf" srcId="{F3DA9845-43FD-4C5A-ADC5-009397E7553D}" destId="{DC35057B-3E8A-4BD4-A990-4FFBCF5122C6}" srcOrd="1" destOrd="0" presId="urn:microsoft.com/office/officeart/2005/8/layout/hierarchy4"/>
    <dgm:cxn modelId="{C5B9E25A-8376-4E55-8963-778D4AFF2F35}" type="presParOf" srcId="{5DF8E9FB-C71B-47C7-B216-D785F0C7C1D9}" destId="{DC92A576-AD5D-45CB-8A6D-E0911C0275BB}" srcOrd="1" destOrd="0" presId="urn:microsoft.com/office/officeart/2005/8/layout/hierarchy4"/>
    <dgm:cxn modelId="{F1F3A5DB-A4DD-49A6-979B-1C97A6571AD3}" type="presParOf" srcId="{5DF8E9FB-C71B-47C7-B216-D785F0C7C1D9}" destId="{8C8E9728-EC33-4B90-AC96-84D4E14E052E}" srcOrd="2" destOrd="0" presId="urn:microsoft.com/office/officeart/2005/8/layout/hierarchy4"/>
    <dgm:cxn modelId="{A4E7B9F0-9736-46B9-BA10-B1188A1750A6}" type="presParOf" srcId="{8C8E9728-EC33-4B90-AC96-84D4E14E052E}" destId="{6FE2E0C9-4AFE-480E-951D-81F52781315D}" srcOrd="0" destOrd="0" presId="urn:microsoft.com/office/officeart/2005/8/layout/hierarchy4"/>
    <dgm:cxn modelId="{739677F9-4E72-41CE-9E98-B401732F5BFF}" type="presParOf" srcId="{8C8E9728-EC33-4B90-AC96-84D4E14E052E}" destId="{F48A86D4-DA3E-4341-B001-707685686032}" srcOrd="1" destOrd="0" presId="urn:microsoft.com/office/officeart/2005/8/layout/hierarchy4"/>
    <dgm:cxn modelId="{72E91553-8793-46D4-9CBD-8619C4C59AE2}" type="presParOf" srcId="{5DF8E9FB-C71B-47C7-B216-D785F0C7C1D9}" destId="{4B21063E-2FE9-4E13-BBFB-B26A38AD44E8}" srcOrd="3" destOrd="0" presId="urn:microsoft.com/office/officeart/2005/8/layout/hierarchy4"/>
    <dgm:cxn modelId="{76716353-04F7-4D2C-AA1C-AC582A798A7A}" type="presParOf" srcId="{5DF8E9FB-C71B-47C7-B216-D785F0C7C1D9}" destId="{A25B4E1E-D376-475D-BD9C-0C33FC671F80}" srcOrd="4" destOrd="0" presId="urn:microsoft.com/office/officeart/2005/8/layout/hierarchy4"/>
    <dgm:cxn modelId="{5B7BD3A7-A5A0-4BBD-9C9F-D6A4EBD3F6B6}" type="presParOf" srcId="{A25B4E1E-D376-475D-BD9C-0C33FC671F80}" destId="{9D4BD9EC-62F9-4DC2-9A84-A27D8EE710B9}" srcOrd="0" destOrd="0" presId="urn:microsoft.com/office/officeart/2005/8/layout/hierarchy4"/>
    <dgm:cxn modelId="{B8A4221F-EBD6-4AEF-961B-8DFD9196A9B9}" type="presParOf" srcId="{A25B4E1E-D376-475D-BD9C-0C33FC671F80}" destId="{40C333EE-5DD5-40B3-BF2B-7411CE53EE01}" srcOrd="1" destOrd="0" presId="urn:microsoft.com/office/officeart/2005/8/layout/hierarchy4"/>
    <dgm:cxn modelId="{53CA2241-5F14-43F2-A77B-2D16899A5F4A}" type="presParOf" srcId="{5DF8E9FB-C71B-47C7-B216-D785F0C7C1D9}" destId="{05F81CF7-06B9-4259-B9D7-F787213E1925}" srcOrd="5" destOrd="0" presId="urn:microsoft.com/office/officeart/2005/8/layout/hierarchy4"/>
    <dgm:cxn modelId="{72241FFC-F50A-4F5A-8FBE-E38FDDE8F10E}" type="presParOf" srcId="{5DF8E9FB-C71B-47C7-B216-D785F0C7C1D9}" destId="{6B4F8796-8DBB-40E5-8B2E-5CD8A1A72281}" srcOrd="6" destOrd="0" presId="urn:microsoft.com/office/officeart/2005/8/layout/hierarchy4"/>
    <dgm:cxn modelId="{6D5ED25A-FDA9-4F16-BA74-E7C223770BFF}" type="presParOf" srcId="{6B4F8796-8DBB-40E5-8B2E-5CD8A1A72281}" destId="{2839730A-BCDD-423B-AC95-11192890BCD1}" srcOrd="0" destOrd="0" presId="urn:microsoft.com/office/officeart/2005/8/layout/hierarchy4"/>
    <dgm:cxn modelId="{6DCFD9A8-3ACC-4F87-93A2-68E69A33CED4}" type="presParOf" srcId="{6B4F8796-8DBB-40E5-8B2E-5CD8A1A72281}" destId="{9D72C139-59AA-41A5-B113-5FDC868FEEAC}" srcOrd="1" destOrd="0" presId="urn:microsoft.com/office/officeart/2005/8/layout/hierarchy4"/>
    <dgm:cxn modelId="{375EF374-9FC5-445D-BF27-F7125996F507}" type="presParOf" srcId="{5DF8E9FB-C71B-47C7-B216-D785F0C7C1D9}" destId="{C09B0CFF-A6C4-45E2-A259-3695DC5A61DC}" srcOrd="7" destOrd="0" presId="urn:microsoft.com/office/officeart/2005/8/layout/hierarchy4"/>
    <dgm:cxn modelId="{BDF8DE68-2EA2-4CA8-9158-2E6D2C99D06E}" type="presParOf" srcId="{5DF8E9FB-C71B-47C7-B216-D785F0C7C1D9}" destId="{03B1C741-E213-465E-AE80-3225AA4F9C79}" srcOrd="8" destOrd="0" presId="urn:microsoft.com/office/officeart/2005/8/layout/hierarchy4"/>
    <dgm:cxn modelId="{343CB9DE-F88C-41A9-9FEA-7A2A07C4F0DD}" type="presParOf" srcId="{03B1C741-E213-465E-AE80-3225AA4F9C79}" destId="{C53DD1E3-9349-4666-9F45-67790C9AE5FB}" srcOrd="0" destOrd="0" presId="urn:microsoft.com/office/officeart/2005/8/layout/hierarchy4"/>
    <dgm:cxn modelId="{DD06758A-E559-4298-A089-CBD8034BE019}" type="presParOf" srcId="{03B1C741-E213-465E-AE80-3225AA4F9C79}" destId="{43A80BE3-C8C4-44FA-8BF8-76720C92A6C2}" srcOrd="1" destOrd="0" presId="urn:microsoft.com/office/officeart/2005/8/layout/hierarchy4"/>
    <dgm:cxn modelId="{40EC05F2-9230-47C3-A618-DB09F95D85C9}" type="presParOf" srcId="{5DF8E9FB-C71B-47C7-B216-D785F0C7C1D9}" destId="{D17F1CE7-736E-45CB-98DB-F914C86EF361}" srcOrd="9" destOrd="0" presId="urn:microsoft.com/office/officeart/2005/8/layout/hierarchy4"/>
    <dgm:cxn modelId="{182D24A2-56E7-4600-9668-769E60437910}" type="presParOf" srcId="{5DF8E9FB-C71B-47C7-B216-D785F0C7C1D9}" destId="{4E7150E6-2B34-4094-B3E0-F3912E98607A}" srcOrd="10" destOrd="0" presId="urn:microsoft.com/office/officeart/2005/8/layout/hierarchy4"/>
    <dgm:cxn modelId="{D432EED5-616E-4017-A2A8-63A36DC9F7DE}" type="presParOf" srcId="{4E7150E6-2B34-4094-B3E0-F3912E98607A}" destId="{49C3A575-FD8A-4826-8FD3-AA8AE493CE5A}" srcOrd="0" destOrd="0" presId="urn:microsoft.com/office/officeart/2005/8/layout/hierarchy4"/>
    <dgm:cxn modelId="{B859A115-D643-42E0-A03F-1F9BFB93B197}" type="presParOf" srcId="{4E7150E6-2B34-4094-B3E0-F3912E98607A}" destId="{1326D932-8A9B-4D1F-A81A-33560152FC47}" srcOrd="1" destOrd="0" presId="urn:microsoft.com/office/officeart/2005/8/layout/hierarchy4"/>
    <dgm:cxn modelId="{12CA4F94-28E3-4FF1-8ABB-A49A5B087BCD}" type="presParOf" srcId="{5DF8E9FB-C71B-47C7-B216-D785F0C7C1D9}" destId="{4983DE61-8C02-4FD2-A1D9-DEA4D4FDF4FE}" srcOrd="11" destOrd="0" presId="urn:microsoft.com/office/officeart/2005/8/layout/hierarchy4"/>
    <dgm:cxn modelId="{FD10CA0C-563C-4C21-ADB8-94BE63A62C0A}" type="presParOf" srcId="{5DF8E9FB-C71B-47C7-B216-D785F0C7C1D9}" destId="{C00B87FB-9A44-4D55-B755-0A052AC4491A}" srcOrd="12" destOrd="0" presId="urn:microsoft.com/office/officeart/2005/8/layout/hierarchy4"/>
    <dgm:cxn modelId="{6BFBB928-91EA-43BA-B7ED-6F47AA0BB857}" type="presParOf" srcId="{C00B87FB-9A44-4D55-B755-0A052AC4491A}" destId="{85DBF950-9A5A-4E93-9C4E-E14050CF3BA4}" srcOrd="0" destOrd="0" presId="urn:microsoft.com/office/officeart/2005/8/layout/hierarchy4"/>
    <dgm:cxn modelId="{2475AA1D-13D1-42DE-AAB6-70B227BE2790}" type="presParOf" srcId="{C00B87FB-9A44-4D55-B755-0A052AC4491A}" destId="{9B07F232-ACCD-4E31-88E3-1FB2C1D4CBED}" srcOrd="1" destOrd="0" presId="urn:microsoft.com/office/officeart/2005/8/layout/hierarchy4"/>
    <dgm:cxn modelId="{0E3469B7-9118-47DD-B199-42EC9F60AD23}" type="presParOf" srcId="{5DF8E9FB-C71B-47C7-B216-D785F0C7C1D9}" destId="{DA110E48-6979-41B1-8C36-6BC029BD6DEA}" srcOrd="13" destOrd="0" presId="urn:microsoft.com/office/officeart/2005/8/layout/hierarchy4"/>
    <dgm:cxn modelId="{BA795CCA-34F2-4CEA-834B-A1646B560168}" type="presParOf" srcId="{5DF8E9FB-C71B-47C7-B216-D785F0C7C1D9}" destId="{0392F7E3-694D-4CA1-BD2F-6D9359CBD428}" srcOrd="14" destOrd="0" presId="urn:microsoft.com/office/officeart/2005/8/layout/hierarchy4"/>
    <dgm:cxn modelId="{3D933DAA-1079-459D-A73F-C5018DF4B327}" type="presParOf" srcId="{0392F7E3-694D-4CA1-BD2F-6D9359CBD428}" destId="{313FE644-B7AF-4FA0-B782-176A28EFB43D}" srcOrd="0" destOrd="0" presId="urn:microsoft.com/office/officeart/2005/8/layout/hierarchy4"/>
    <dgm:cxn modelId="{DF94A7D7-58D8-4C4F-8A8C-4B8884641964}" type="presParOf" srcId="{0392F7E3-694D-4CA1-BD2F-6D9359CBD428}" destId="{50748B3E-83DE-4C7F-8D7B-86B4F21F79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309AB-A944-44C1-8F70-119FD3F699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B2E62-177D-41F7-BEB0-20E56439F9D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700" b="1" dirty="0" smtClean="0">
              <a:solidFill>
                <a:schemeClr val="tx1"/>
              </a:solidFill>
            </a:rPr>
            <a:t>ШКОЛЫ, ПОКАЗАВШИЕ НЕСООТВЕТСТВИЕ                                                        ОТМЕТКИ  ПОЛУЧЕННОЙ ПО ВПР</a:t>
          </a:r>
        </a:p>
      </dgm:t>
    </dgm:pt>
    <dgm:pt modelId="{7BA71A2C-1EF5-4856-A00F-715C6A7585E1}" type="parTrans" cxnId="{9E057B4E-EDC0-47AA-848B-C57D8BF791F9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3470FA7B-57A5-4A33-94D1-3B4A5E858FB5}" type="sibTrans" cxnId="{9E057B4E-EDC0-47AA-848B-C57D8BF791F9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729F31AD-25A2-4FD0-9DC9-6D53D9055CB6}">
      <dgm:prSet custT="1"/>
      <dgm:spPr>
        <a:solidFill>
          <a:srgbClr val="EC5F38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i="0" u="none" dirty="0" smtClean="0">
              <a:solidFill>
                <a:schemeClr val="tx1"/>
              </a:solidFill>
            </a:rPr>
            <a:t>НИЖЕ</a:t>
          </a:r>
          <a:endParaRPr lang="ru-RU" sz="1800" b="1" dirty="0">
            <a:solidFill>
              <a:schemeClr val="tx1"/>
            </a:solidFill>
          </a:endParaRPr>
        </a:p>
      </dgm:t>
    </dgm:pt>
    <dgm:pt modelId="{0064BF5D-F845-4AC4-940B-95D1B7924CE4}" type="parTrans" cxnId="{C78D8DBF-5759-4285-A911-ADB7512F682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2914C52B-B33D-4EBB-9AF3-9C292984A833}" type="sibTrans" cxnId="{C78D8DBF-5759-4285-A911-ADB7512F682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A0EA3495-A375-4500-AC8A-A2EFA3696AB0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21</a:t>
          </a:r>
          <a:r>
            <a:rPr lang="ru-RU" sz="1400" b="1" i="0" u="none" baseline="0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39,5%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0904162E-9651-40D1-AA60-F03A976E7CCD}" type="parTrans" cxnId="{CB40C14D-611E-4005-BFB0-984246AFA345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DC089361-EDC0-411F-9711-9D1A932F9BF7}" type="sibTrans" cxnId="{CB40C14D-611E-4005-BFB0-984246AFA345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5B0270E0-D303-4AA1-9936-464E88A81264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25</a:t>
          </a:r>
          <a:r>
            <a:rPr lang="ru-RU" sz="1400" b="1" i="0" u="none" baseline="0" dirty="0" smtClean="0">
              <a:solidFill>
                <a:schemeClr val="tx1"/>
              </a:solidFill>
            </a:rPr>
            <a:t> 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46,4%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67569361-8DB1-4035-BE54-5E5A438155DF}" type="parTrans" cxnId="{3EC3BB3D-7DDE-437C-BCD7-8E70EAF725FB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DE7CE64A-E2C3-4D08-AE22-90E09470D3F9}" type="sibTrans" cxnId="{3EC3BB3D-7DDE-437C-BCD7-8E70EAF725FB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3E68FC9B-95AF-46C8-81F1-3F227DBBDF0C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27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 81,5%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05A02237-65EE-4AAF-B06D-45B9DF76115A}" type="parTrans" cxnId="{12E69F0E-1115-465E-8F36-F354DCF918B8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AC401991-5248-45EE-A554-F55B52FF8D71}" type="sibTrans" cxnId="{12E69F0E-1115-465E-8F36-F354DCF918B8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2057D1EC-D357-44E0-A0BC-B54C4C1B0D61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34</a:t>
          </a:r>
          <a:r>
            <a:rPr lang="ru-RU" sz="1400" b="1" i="0" u="none" baseline="0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40,7%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3116C9AF-D2C9-4925-8F51-F09E73B1C148}" type="parTrans" cxnId="{4BB7C615-D87E-4793-891B-6EB031167CBE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94EDD0D5-FC24-4B66-B938-7B69AF061826}" type="sibTrans" cxnId="{4BB7C615-D87E-4793-891B-6EB031167CBE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8C099885-8CA7-47CE-8AEA-223CBC4CB30E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41</a:t>
          </a:r>
          <a:r>
            <a:rPr lang="ru-RU" sz="1400" b="1" i="0" u="none" baseline="0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48,2%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169471EC-B896-42C0-8940-5A2DAF130E1B}" type="parTrans" cxnId="{46539CF1-D8E0-418A-AE90-254D7626B67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C035C37B-E1B9-4F0E-8146-EB70973B22BD}" type="sibTrans" cxnId="{46539CF1-D8E0-418A-AE90-254D7626B67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5396D182-095C-4712-B0B5-0CFD480445F2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46</a:t>
          </a:r>
          <a:r>
            <a:rPr lang="ru-RU" sz="1400" b="1" i="0" u="none" baseline="0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39,4% 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9861F893-C859-4C3A-8A9F-D7C0AE29DB40}" type="parTrans" cxnId="{8DC2E8F3-21EE-400F-80D9-611FA093455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4D9357C9-498E-4149-9AA0-64F01D219920}" type="sibTrans" cxnId="{8DC2E8F3-21EE-400F-80D9-611FA093455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3076A4F4-557A-48A6-8889-BE98E6E68B20}">
      <dgm:prSet custT="1"/>
      <dgm:spPr>
        <a:solidFill>
          <a:srgbClr val="EC5F3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19</a:t>
          </a:r>
          <a:r>
            <a:rPr lang="ru-RU" sz="1400" b="1" i="0" u="none" baseline="0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33,3%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2924374A-EFF8-42FF-8C78-95519F91F813}" type="parTrans" cxnId="{9B8BCB76-06A3-441B-A13D-7DD8CE2B8BB8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2DFA5415-07AC-4909-BEC9-407120991796}" type="sibTrans" cxnId="{9B8BCB76-06A3-441B-A13D-7DD8CE2B8BB8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82E24546-FAC4-41F0-9B18-F12D1ABBD28D}">
      <dgm:prSet custT="1"/>
      <dgm:spPr>
        <a:solidFill>
          <a:srgbClr val="EC5F38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19</a:t>
          </a:r>
        </a:p>
        <a:p>
          <a:pPr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33,3%</a:t>
          </a:r>
          <a:endParaRPr lang="ru-RU" sz="1400" b="1" dirty="0">
            <a:solidFill>
              <a:schemeClr val="tx1"/>
            </a:solidFill>
          </a:endParaRPr>
        </a:p>
      </dgm:t>
    </dgm:pt>
    <dgm:pt modelId="{C6B166CA-A883-4006-AD1B-C5167D62F876}" type="sibTrans" cxnId="{B7E7D3AD-2CE6-4ADD-A3A9-3A29C267112C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B219D1FD-B43B-4B1B-ABAE-52D5DA0D1BEE}" type="parTrans" cxnId="{B7E7D3AD-2CE6-4ADD-A3A9-3A29C267112C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A9B9BBFD-5C02-4BD0-8CE8-376B3877913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1" i="0" u="none" dirty="0" smtClean="0">
              <a:solidFill>
                <a:schemeClr val="tx1"/>
              </a:solidFill>
            </a:rPr>
            <a:t>ВЫШЕ </a:t>
          </a:r>
          <a:endParaRPr lang="ru-RU" sz="1800" b="1" i="0" u="none" dirty="0">
            <a:solidFill>
              <a:schemeClr val="tx1"/>
            </a:solidFill>
          </a:endParaRPr>
        </a:p>
      </dgm:t>
    </dgm:pt>
    <dgm:pt modelId="{71495BFB-403D-4732-98B7-F7807E9B7DA6}" type="parTrans" cxnId="{7EE5D175-ADBB-4327-937E-6C7F9F5205CA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0E0BB03F-0F37-4D6C-B66B-EA58857A0957}" type="sibTrans" cxnId="{7EE5D175-ADBB-4327-937E-6C7F9F5205CA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FF6D31D7-7E13-4111-8060-B6E687D1122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3 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30%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EDEAE2D8-2A6C-47AF-99D1-C0BC3DF9DB0F}" type="parTrans" cxnId="{F081FE4D-BAAB-4808-9DC0-9C50C84E994F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51504DB9-C7C3-4142-B4BF-A62BB5008CAF}" type="sibTrans" cxnId="{F081FE4D-BAAB-4808-9DC0-9C50C84E994F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FE64297D-8804-4118-8DE6-E21C4BFCE85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МБОУ </a:t>
          </a:r>
          <a:r>
            <a:rPr lang="ru-RU" sz="1100" b="1" i="0" u="none" dirty="0" smtClean="0">
              <a:solidFill>
                <a:schemeClr val="tx1"/>
              </a:solidFill>
            </a:rPr>
            <a:t>ГИМНАЗИЯ</a:t>
          </a:r>
          <a:r>
            <a:rPr lang="ru-RU" sz="1400" b="1" i="0" u="none" dirty="0" smtClean="0">
              <a:solidFill>
                <a:schemeClr val="tx1"/>
              </a:solidFill>
            </a:rPr>
            <a:t> №</a:t>
          </a:r>
          <a:r>
            <a:rPr lang="ru-RU" sz="1600" b="1" dirty="0" smtClean="0">
              <a:solidFill>
                <a:schemeClr val="tx1"/>
              </a:solidFill>
            </a:rPr>
            <a:t>4 </a:t>
          </a:r>
        </a:p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32,1%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51247AFA-6652-428E-9C97-573EFB732F39}" type="parTrans" cxnId="{7CD35D29-8A01-48BE-B239-5F14DC81D297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0C5D4076-5F21-406C-B261-AC4676404984}" type="sibTrans" cxnId="{7CD35D29-8A01-48BE-B239-5F14DC81D297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96625BE5-C71A-42FA-97FC-29507585174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33</a:t>
          </a:r>
          <a:r>
            <a:rPr lang="ru-RU" sz="1400" b="1" i="0" u="none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30%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48861C62-AC47-439E-B46C-CA1F4E9AECDF}" type="parTrans" cxnId="{44B85CE9-D10B-47C1-AB3B-0893E5847547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DFDD1879-D14A-49EB-8BD7-8AED099A5DE9}" type="sibTrans" cxnId="{44B85CE9-D10B-47C1-AB3B-0893E5847547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7A54657D-1111-4827-9D0B-21482C60B62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13</a:t>
          </a:r>
          <a:r>
            <a:rPr lang="ru-RU" sz="1400" b="1" i="0" u="none" dirty="0" smtClean="0">
              <a:solidFill>
                <a:schemeClr val="tx1"/>
              </a:solidFill>
            </a:rPr>
            <a:t>  </a:t>
          </a:r>
        </a:p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33%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A31DE003-DB2F-411D-8CB2-7FDD57A113DC}" type="parTrans" cxnId="{3DBA0569-0333-43ED-ABDE-A2A74957DA87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766DDA49-BFE1-4CF9-8768-09476C60D984}" type="sibTrans" cxnId="{3DBA0569-0333-43ED-ABDE-A2A74957DA87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8271AC06-78DF-4A0C-8E57-520170F0A168}" type="pres">
      <dgm:prSet presAssocID="{5BF309AB-A944-44C1-8F70-119FD3F699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5C26-6490-4233-8644-E8365DE10ABF}" type="pres">
      <dgm:prSet presAssocID="{9DEB2E62-177D-41F7-BEB0-20E56439F9DD}" presName="vertOne" presStyleCnt="0"/>
      <dgm:spPr/>
    </dgm:pt>
    <dgm:pt modelId="{24F59951-16A8-4DCD-8760-013A0B8431BB}" type="pres">
      <dgm:prSet presAssocID="{9DEB2E62-177D-41F7-BEB0-20E56439F9DD}" presName="txOne" presStyleLbl="node0" presStyleIdx="0" presStyleCnt="1" custScaleY="80964" custLinFactNeighborX="11" custLinFactNeighborY="87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24193-6DB3-4FE2-B49B-22E7294D4173}" type="pres">
      <dgm:prSet presAssocID="{9DEB2E62-177D-41F7-BEB0-20E56439F9DD}" presName="parTransOne" presStyleCnt="0"/>
      <dgm:spPr/>
    </dgm:pt>
    <dgm:pt modelId="{5DF8E9FB-C71B-47C7-B216-D785F0C7C1D9}" type="pres">
      <dgm:prSet presAssocID="{9DEB2E62-177D-41F7-BEB0-20E56439F9DD}" presName="horzOne" presStyleCnt="0"/>
      <dgm:spPr/>
    </dgm:pt>
    <dgm:pt modelId="{F3DA9845-43FD-4C5A-ADC5-009397E7553D}" type="pres">
      <dgm:prSet presAssocID="{729F31AD-25A2-4FD0-9DC9-6D53D9055CB6}" presName="vertTwo" presStyleCnt="0"/>
      <dgm:spPr/>
    </dgm:pt>
    <dgm:pt modelId="{6EA0EDAA-B4C0-4A09-9C05-2F3D7919DB4E}" type="pres">
      <dgm:prSet presAssocID="{729F31AD-25A2-4FD0-9DC9-6D53D9055CB6}" presName="txTwo" presStyleLbl="node2" presStyleIdx="0" presStyleCnt="2" custScaleY="41778" custLinFactNeighborX="-1443" custLinFactNeighborY="-1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158DE-9EC1-457F-9395-4BAF2EB61349}" type="pres">
      <dgm:prSet presAssocID="{729F31AD-25A2-4FD0-9DC9-6D53D9055CB6}" presName="parTransTwo" presStyleCnt="0"/>
      <dgm:spPr/>
    </dgm:pt>
    <dgm:pt modelId="{DC35057B-3E8A-4BD4-A990-4FFBCF5122C6}" type="pres">
      <dgm:prSet presAssocID="{729F31AD-25A2-4FD0-9DC9-6D53D9055CB6}" presName="horzTwo" presStyleCnt="0"/>
      <dgm:spPr/>
    </dgm:pt>
    <dgm:pt modelId="{938AC15A-BBE5-4CE6-B68F-894F1579712D}" type="pres">
      <dgm:prSet presAssocID="{82E24546-FAC4-41F0-9B18-F12D1ABBD28D}" presName="vertThree" presStyleCnt="0"/>
      <dgm:spPr/>
    </dgm:pt>
    <dgm:pt modelId="{227BBAC9-6832-4DD4-B842-CEA159F2A90B}" type="pres">
      <dgm:prSet presAssocID="{82E24546-FAC4-41F0-9B18-F12D1ABBD28D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38D45-DFAA-45D9-BE95-5B72820A57B9}" type="pres">
      <dgm:prSet presAssocID="{82E24546-FAC4-41F0-9B18-F12D1ABBD28D}" presName="parTransThree" presStyleCnt="0"/>
      <dgm:spPr/>
    </dgm:pt>
    <dgm:pt modelId="{46F4D9B0-FEC0-4E62-83F0-DDE3E1FB8D72}" type="pres">
      <dgm:prSet presAssocID="{82E24546-FAC4-41F0-9B18-F12D1ABBD28D}" presName="horzThree" presStyleCnt="0"/>
      <dgm:spPr/>
    </dgm:pt>
    <dgm:pt modelId="{6F560AC2-6DA3-4C7C-98AF-2D41FBD71750}" type="pres">
      <dgm:prSet presAssocID="{A0EA3495-A375-4500-AC8A-A2EFA3696AB0}" presName="vertFour" presStyleCnt="0">
        <dgm:presLayoutVars>
          <dgm:chPref val="3"/>
        </dgm:presLayoutVars>
      </dgm:prSet>
      <dgm:spPr/>
    </dgm:pt>
    <dgm:pt modelId="{22CC078E-563A-4FFF-8C22-6C480D133B54}" type="pres">
      <dgm:prSet presAssocID="{A0EA3495-A375-4500-AC8A-A2EFA3696AB0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CF10D9-E793-4837-AB59-095BB4C68E64}" type="pres">
      <dgm:prSet presAssocID="{A0EA3495-A375-4500-AC8A-A2EFA3696AB0}" presName="parTransFour" presStyleCnt="0"/>
      <dgm:spPr/>
    </dgm:pt>
    <dgm:pt modelId="{E2F9EF30-FB52-4DA1-942C-43E293F69449}" type="pres">
      <dgm:prSet presAssocID="{A0EA3495-A375-4500-AC8A-A2EFA3696AB0}" presName="horzFour" presStyleCnt="0"/>
      <dgm:spPr/>
    </dgm:pt>
    <dgm:pt modelId="{ED312CE2-1F7F-47FF-955D-D6ACECF0ED83}" type="pres">
      <dgm:prSet presAssocID="{5B0270E0-D303-4AA1-9936-464E88A81264}" presName="vertFour" presStyleCnt="0">
        <dgm:presLayoutVars>
          <dgm:chPref val="3"/>
        </dgm:presLayoutVars>
      </dgm:prSet>
      <dgm:spPr/>
    </dgm:pt>
    <dgm:pt modelId="{E7CBC030-39BF-43F4-A70C-69DC33ADD273}" type="pres">
      <dgm:prSet presAssocID="{5B0270E0-D303-4AA1-9936-464E88A81264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9B725-6D9D-4D0C-97C2-1D8AA58488F1}" type="pres">
      <dgm:prSet presAssocID="{5B0270E0-D303-4AA1-9936-464E88A81264}" presName="horzFour" presStyleCnt="0"/>
      <dgm:spPr/>
    </dgm:pt>
    <dgm:pt modelId="{BAC7B3BE-FD52-41AB-9E94-BBCFE0347CF4}" type="pres">
      <dgm:prSet presAssocID="{C6B166CA-A883-4006-AD1B-C5167D62F876}" presName="sibSpaceThree" presStyleCnt="0"/>
      <dgm:spPr/>
    </dgm:pt>
    <dgm:pt modelId="{06902D93-4268-4676-ACD3-035DFEACA335}" type="pres">
      <dgm:prSet presAssocID="{3E68FC9B-95AF-46C8-81F1-3F227DBBDF0C}" presName="vertThree" presStyleCnt="0"/>
      <dgm:spPr/>
    </dgm:pt>
    <dgm:pt modelId="{2ABE9BF2-0700-4E25-9748-BCFBC161F0EC}" type="pres">
      <dgm:prSet presAssocID="{3E68FC9B-95AF-46C8-81F1-3F227DBBDF0C}" presName="txThree" presStyleLbl="node3" presStyleIdx="1" presStyleCnt="5" custLinFactNeighborX="-4450" custLinFactNeighborY="-1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C060D-8FC5-413D-96E9-6F6F5F268B13}" type="pres">
      <dgm:prSet presAssocID="{3E68FC9B-95AF-46C8-81F1-3F227DBBDF0C}" presName="parTransThree" presStyleCnt="0"/>
      <dgm:spPr/>
    </dgm:pt>
    <dgm:pt modelId="{09E04C11-CF59-4881-8C38-2E15487231F4}" type="pres">
      <dgm:prSet presAssocID="{3E68FC9B-95AF-46C8-81F1-3F227DBBDF0C}" presName="horzThree" presStyleCnt="0"/>
      <dgm:spPr/>
    </dgm:pt>
    <dgm:pt modelId="{60F84F1D-96C7-47DB-8261-F61932B90458}" type="pres">
      <dgm:prSet presAssocID="{2057D1EC-D357-44E0-A0BC-B54C4C1B0D61}" presName="vertFour" presStyleCnt="0">
        <dgm:presLayoutVars>
          <dgm:chPref val="3"/>
        </dgm:presLayoutVars>
      </dgm:prSet>
      <dgm:spPr/>
    </dgm:pt>
    <dgm:pt modelId="{528B295B-F314-4CD6-838E-9303C2E6B99D}" type="pres">
      <dgm:prSet presAssocID="{2057D1EC-D357-44E0-A0BC-B54C4C1B0D61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1A2F2-4ED1-429D-ACE1-75891BEB0615}" type="pres">
      <dgm:prSet presAssocID="{2057D1EC-D357-44E0-A0BC-B54C4C1B0D61}" presName="parTransFour" presStyleCnt="0"/>
      <dgm:spPr/>
    </dgm:pt>
    <dgm:pt modelId="{78AF6C82-AFE1-4BED-AC35-9FCA12003EAB}" type="pres">
      <dgm:prSet presAssocID="{2057D1EC-D357-44E0-A0BC-B54C4C1B0D61}" presName="horzFour" presStyleCnt="0"/>
      <dgm:spPr/>
    </dgm:pt>
    <dgm:pt modelId="{24866D0F-9257-4754-A567-ED64EA88502A}" type="pres">
      <dgm:prSet presAssocID="{8C099885-8CA7-47CE-8AEA-223CBC4CB30E}" presName="vertFour" presStyleCnt="0">
        <dgm:presLayoutVars>
          <dgm:chPref val="3"/>
        </dgm:presLayoutVars>
      </dgm:prSet>
      <dgm:spPr/>
    </dgm:pt>
    <dgm:pt modelId="{6A38DE01-9194-450F-AD6D-3C0249CE68B8}" type="pres">
      <dgm:prSet presAssocID="{8C099885-8CA7-47CE-8AEA-223CBC4CB30E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AF1CC-65CF-4E41-84D2-1CE772FC2CAA}" type="pres">
      <dgm:prSet presAssocID="{8C099885-8CA7-47CE-8AEA-223CBC4CB30E}" presName="horzFour" presStyleCnt="0"/>
      <dgm:spPr/>
    </dgm:pt>
    <dgm:pt modelId="{0C5A86EF-14E7-4C9C-9D78-1BB4F55F9DB8}" type="pres">
      <dgm:prSet presAssocID="{AC401991-5248-45EE-A554-F55B52FF8D71}" presName="sibSpaceThree" presStyleCnt="0"/>
      <dgm:spPr/>
    </dgm:pt>
    <dgm:pt modelId="{555D72D9-4B85-48C6-8AD2-638B92C69F85}" type="pres">
      <dgm:prSet presAssocID="{5396D182-095C-4712-B0B5-0CFD480445F2}" presName="vertThree" presStyleCnt="0"/>
      <dgm:spPr/>
    </dgm:pt>
    <dgm:pt modelId="{826DDE11-46DD-4EBF-8621-256963820814}" type="pres">
      <dgm:prSet presAssocID="{5396D182-095C-4712-B0B5-0CFD480445F2}" presName="txThree" presStyleLbl="node3" presStyleIdx="2" presStyleCnt="5" custLinFactNeighborX="-4450" custLinFactNeighborY="-1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1F0DD-193C-4725-803C-ED4A866EF94E}" type="pres">
      <dgm:prSet presAssocID="{5396D182-095C-4712-B0B5-0CFD480445F2}" presName="parTransThree" presStyleCnt="0"/>
      <dgm:spPr/>
    </dgm:pt>
    <dgm:pt modelId="{3094BEEA-67DB-4206-8AF1-68BC10A06238}" type="pres">
      <dgm:prSet presAssocID="{5396D182-095C-4712-B0B5-0CFD480445F2}" presName="horzThree" presStyleCnt="0"/>
      <dgm:spPr/>
    </dgm:pt>
    <dgm:pt modelId="{252DC33C-0F37-4D79-8E63-95D842315BD3}" type="pres">
      <dgm:prSet presAssocID="{3076A4F4-557A-48A6-8889-BE98E6E68B20}" presName="vertFour" presStyleCnt="0">
        <dgm:presLayoutVars>
          <dgm:chPref val="3"/>
        </dgm:presLayoutVars>
      </dgm:prSet>
      <dgm:spPr/>
    </dgm:pt>
    <dgm:pt modelId="{12549DB8-5A4E-43D0-ABAC-E60ED39D5583}" type="pres">
      <dgm:prSet presAssocID="{3076A4F4-557A-48A6-8889-BE98E6E68B20}" presName="txFour" presStyleLbl="node4" presStyleIdx="4" presStyleCnt="7" custLinFactNeighborX="-4450" custLinFactNeighborY="-1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710E8-ABED-49F8-8732-7A85D5FCC0DA}" type="pres">
      <dgm:prSet presAssocID="{3076A4F4-557A-48A6-8889-BE98E6E68B20}" presName="horzFour" presStyleCnt="0"/>
      <dgm:spPr/>
    </dgm:pt>
    <dgm:pt modelId="{DC92A576-AD5D-45CB-8A6D-E0911C0275BB}" type="pres">
      <dgm:prSet presAssocID="{2914C52B-B33D-4EBB-9AF3-9C292984A833}" presName="sibSpaceTwo" presStyleCnt="0"/>
      <dgm:spPr/>
    </dgm:pt>
    <dgm:pt modelId="{AB4EFA45-33C4-41E2-A6E2-98B0165D86B1}" type="pres">
      <dgm:prSet presAssocID="{A9B9BBFD-5C02-4BD0-8CE8-376B38779135}" presName="vertTwo" presStyleCnt="0"/>
      <dgm:spPr/>
    </dgm:pt>
    <dgm:pt modelId="{9F17239B-D337-423D-8972-371EDE86A4B0}" type="pres">
      <dgm:prSet presAssocID="{A9B9BBFD-5C02-4BD0-8CE8-376B38779135}" presName="txTwo" presStyleLbl="node2" presStyleIdx="1" presStyleCnt="2" custScaleY="40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280D3-5267-487D-A3F1-0689FAA9714C}" type="pres">
      <dgm:prSet presAssocID="{A9B9BBFD-5C02-4BD0-8CE8-376B38779135}" presName="parTransTwo" presStyleCnt="0"/>
      <dgm:spPr/>
    </dgm:pt>
    <dgm:pt modelId="{0B373FA8-F783-46B1-9E9A-F20218E0F5C0}" type="pres">
      <dgm:prSet presAssocID="{A9B9BBFD-5C02-4BD0-8CE8-376B38779135}" presName="horzTwo" presStyleCnt="0"/>
      <dgm:spPr/>
    </dgm:pt>
    <dgm:pt modelId="{F8688ACF-03F5-4499-9AD4-2C8A138F5C62}" type="pres">
      <dgm:prSet presAssocID="{FF6D31D7-7E13-4111-8060-B6E687D1122A}" presName="vertThree" presStyleCnt="0"/>
      <dgm:spPr/>
    </dgm:pt>
    <dgm:pt modelId="{C5973EE5-5462-4DF2-9677-71D9A90347DC}" type="pres">
      <dgm:prSet presAssocID="{FF6D31D7-7E13-4111-8060-B6E687D1122A}" presName="txThree" presStyleLbl="node3" presStyleIdx="3" presStyleCnt="5" custLinFactNeighborX="-4450" custLinFactNeighborY="-1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35DD3-6C71-493F-973E-03D6349934D8}" type="pres">
      <dgm:prSet presAssocID="{FF6D31D7-7E13-4111-8060-B6E687D1122A}" presName="parTransThree" presStyleCnt="0"/>
      <dgm:spPr/>
    </dgm:pt>
    <dgm:pt modelId="{69DFBF3B-E84C-4342-903A-3C003066EBCE}" type="pres">
      <dgm:prSet presAssocID="{FF6D31D7-7E13-4111-8060-B6E687D1122A}" presName="horzThree" presStyleCnt="0"/>
      <dgm:spPr/>
    </dgm:pt>
    <dgm:pt modelId="{3DE361CA-C7DD-4DB5-BEA6-BAEA953FFE3C}" type="pres">
      <dgm:prSet presAssocID="{FE64297D-8804-4118-8DE6-E21C4BFCE85E}" presName="vertFour" presStyleCnt="0">
        <dgm:presLayoutVars>
          <dgm:chPref val="3"/>
        </dgm:presLayoutVars>
      </dgm:prSet>
      <dgm:spPr/>
    </dgm:pt>
    <dgm:pt modelId="{639CFC29-5AB8-47A2-B0AF-5B28267786C0}" type="pres">
      <dgm:prSet presAssocID="{FE64297D-8804-4118-8DE6-E21C4BFCE85E}" presName="txFour" presStyleLbl="node4" presStyleIdx="5" presStyleCnt="7" custLinFactNeighborX="-7386" custLinFactNeighborY="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3348A9-EA5E-43FD-8DC7-80648BC95652}" type="pres">
      <dgm:prSet presAssocID="{FE64297D-8804-4118-8DE6-E21C4BFCE85E}" presName="horzFour" presStyleCnt="0"/>
      <dgm:spPr/>
    </dgm:pt>
    <dgm:pt modelId="{C0E885CD-836D-42D5-BF02-690132DB4796}" type="pres">
      <dgm:prSet presAssocID="{51504DB9-C7C3-4142-B4BF-A62BB5008CAF}" presName="sibSpaceThree" presStyleCnt="0"/>
      <dgm:spPr/>
    </dgm:pt>
    <dgm:pt modelId="{7C577D1C-0607-4B19-B09F-1AA7E05B08C2}" type="pres">
      <dgm:prSet presAssocID="{96625BE5-C71A-42FA-97FC-295075851749}" presName="vertThree" presStyleCnt="0"/>
      <dgm:spPr/>
    </dgm:pt>
    <dgm:pt modelId="{49D49362-F911-4110-97C5-B56AB408B377}" type="pres">
      <dgm:prSet presAssocID="{96625BE5-C71A-42FA-97FC-295075851749}" presName="txThree" presStyleLbl="node3" presStyleIdx="4" presStyleCnt="5" custLinFactNeighborX="-4450" custLinFactNeighborY="-1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4CA98-6BA8-41DE-8152-6F93FDAC35DD}" type="pres">
      <dgm:prSet presAssocID="{96625BE5-C71A-42FA-97FC-295075851749}" presName="parTransThree" presStyleCnt="0"/>
      <dgm:spPr/>
    </dgm:pt>
    <dgm:pt modelId="{83621C0D-3659-4327-815D-C2A0F561C2CD}" type="pres">
      <dgm:prSet presAssocID="{96625BE5-C71A-42FA-97FC-295075851749}" presName="horzThree" presStyleCnt="0"/>
      <dgm:spPr/>
    </dgm:pt>
    <dgm:pt modelId="{A7416A25-9B2F-48DB-985D-01D742417C92}" type="pres">
      <dgm:prSet presAssocID="{7A54657D-1111-4827-9D0B-21482C60B621}" presName="vertFour" presStyleCnt="0">
        <dgm:presLayoutVars>
          <dgm:chPref val="3"/>
        </dgm:presLayoutVars>
      </dgm:prSet>
      <dgm:spPr/>
    </dgm:pt>
    <dgm:pt modelId="{39E1C47D-AAE7-42D3-BCA0-E1460BFFFBA8}" type="pres">
      <dgm:prSet presAssocID="{7A54657D-1111-4827-9D0B-21482C60B621}" presName="txFour" presStyleLbl="node4" presStyleIdx="6" presStyleCnt="7" custLinFactNeighborX="-4450" custLinFactNeighborY="-1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8B245-28DF-4941-AC56-4F593A1BAC20}" type="pres">
      <dgm:prSet presAssocID="{7A54657D-1111-4827-9D0B-21482C60B621}" presName="horzFour" presStyleCnt="0"/>
      <dgm:spPr/>
    </dgm:pt>
  </dgm:ptLst>
  <dgm:cxnLst>
    <dgm:cxn modelId="{CB40C14D-611E-4005-BFB0-984246AFA345}" srcId="{82E24546-FAC4-41F0-9B18-F12D1ABBD28D}" destId="{A0EA3495-A375-4500-AC8A-A2EFA3696AB0}" srcOrd="0" destOrd="0" parTransId="{0904162E-9651-40D1-AA60-F03A976E7CCD}" sibTransId="{DC089361-EDC0-411F-9711-9D1A932F9BF7}"/>
    <dgm:cxn modelId="{46539CF1-D8E0-418A-AE90-254D7626B673}" srcId="{2057D1EC-D357-44E0-A0BC-B54C4C1B0D61}" destId="{8C099885-8CA7-47CE-8AEA-223CBC4CB30E}" srcOrd="0" destOrd="0" parTransId="{169471EC-B896-42C0-8940-5A2DAF130E1B}" sibTransId="{C035C37B-E1B9-4F0E-8146-EB70973B22BD}"/>
    <dgm:cxn modelId="{3EC3BB3D-7DDE-437C-BCD7-8E70EAF725FB}" srcId="{A0EA3495-A375-4500-AC8A-A2EFA3696AB0}" destId="{5B0270E0-D303-4AA1-9936-464E88A81264}" srcOrd="0" destOrd="0" parTransId="{67569361-8DB1-4035-BE54-5E5A438155DF}" sibTransId="{DE7CE64A-E2C3-4D08-AE22-90E09470D3F9}"/>
    <dgm:cxn modelId="{563C4F37-11ED-4BDE-813E-A3B49DE50184}" type="presOf" srcId="{9DEB2E62-177D-41F7-BEB0-20E56439F9DD}" destId="{24F59951-16A8-4DCD-8760-013A0B8431BB}" srcOrd="0" destOrd="0" presId="urn:microsoft.com/office/officeart/2005/8/layout/hierarchy4"/>
    <dgm:cxn modelId="{3DBA0569-0333-43ED-ABDE-A2A74957DA87}" srcId="{96625BE5-C71A-42FA-97FC-295075851749}" destId="{7A54657D-1111-4827-9D0B-21482C60B621}" srcOrd="0" destOrd="0" parTransId="{A31DE003-DB2F-411D-8CB2-7FDD57A113DC}" sibTransId="{766DDA49-BFE1-4CF9-8768-09476C60D984}"/>
    <dgm:cxn modelId="{09D7692B-1FDD-43F8-B053-E0B0BF7F7710}" type="presOf" srcId="{2057D1EC-D357-44E0-A0BC-B54C4C1B0D61}" destId="{528B295B-F314-4CD6-838E-9303C2E6B99D}" srcOrd="0" destOrd="0" presId="urn:microsoft.com/office/officeart/2005/8/layout/hierarchy4"/>
    <dgm:cxn modelId="{83F4B6C6-7F94-4CDF-BFAF-23D6A125F16D}" type="presOf" srcId="{5BF309AB-A944-44C1-8F70-119FD3F69950}" destId="{8271AC06-78DF-4A0C-8E57-520170F0A168}" srcOrd="0" destOrd="0" presId="urn:microsoft.com/office/officeart/2005/8/layout/hierarchy4"/>
    <dgm:cxn modelId="{44B85CE9-D10B-47C1-AB3B-0893E5847547}" srcId="{A9B9BBFD-5C02-4BD0-8CE8-376B38779135}" destId="{96625BE5-C71A-42FA-97FC-295075851749}" srcOrd="1" destOrd="0" parTransId="{48861C62-AC47-439E-B46C-CA1F4E9AECDF}" sibTransId="{DFDD1879-D14A-49EB-8BD7-8AED099A5DE9}"/>
    <dgm:cxn modelId="{8DC2E8F3-21EE-400F-80D9-611FA0934553}" srcId="{729F31AD-25A2-4FD0-9DC9-6D53D9055CB6}" destId="{5396D182-095C-4712-B0B5-0CFD480445F2}" srcOrd="2" destOrd="0" parTransId="{9861F893-C859-4C3A-8A9F-D7C0AE29DB40}" sibTransId="{4D9357C9-498E-4149-9AA0-64F01D219920}"/>
    <dgm:cxn modelId="{F081FE4D-BAAB-4808-9DC0-9C50C84E994F}" srcId="{A9B9BBFD-5C02-4BD0-8CE8-376B38779135}" destId="{FF6D31D7-7E13-4111-8060-B6E687D1122A}" srcOrd="0" destOrd="0" parTransId="{EDEAE2D8-2A6C-47AF-99D1-C0BC3DF9DB0F}" sibTransId="{51504DB9-C7C3-4142-B4BF-A62BB5008CAF}"/>
    <dgm:cxn modelId="{9B8BCB76-06A3-441B-A13D-7DD8CE2B8BB8}" srcId="{5396D182-095C-4712-B0B5-0CFD480445F2}" destId="{3076A4F4-557A-48A6-8889-BE98E6E68B20}" srcOrd="0" destOrd="0" parTransId="{2924374A-EFF8-42FF-8C78-95519F91F813}" sibTransId="{2DFA5415-07AC-4909-BEC9-407120991796}"/>
    <dgm:cxn modelId="{B7E7D3AD-2CE6-4ADD-A3A9-3A29C267112C}" srcId="{729F31AD-25A2-4FD0-9DC9-6D53D9055CB6}" destId="{82E24546-FAC4-41F0-9B18-F12D1ABBD28D}" srcOrd="0" destOrd="0" parTransId="{B219D1FD-B43B-4B1B-ABAE-52D5DA0D1BEE}" sibTransId="{C6B166CA-A883-4006-AD1B-C5167D62F876}"/>
    <dgm:cxn modelId="{3F3AB85C-A980-44B4-84CA-53DC0D6E84DA}" type="presOf" srcId="{5396D182-095C-4712-B0B5-0CFD480445F2}" destId="{826DDE11-46DD-4EBF-8621-256963820814}" srcOrd="0" destOrd="0" presId="urn:microsoft.com/office/officeart/2005/8/layout/hierarchy4"/>
    <dgm:cxn modelId="{2882CB4A-42DF-44A0-9FAE-FBB3BF4554AD}" type="presOf" srcId="{729F31AD-25A2-4FD0-9DC9-6D53D9055CB6}" destId="{6EA0EDAA-B4C0-4A09-9C05-2F3D7919DB4E}" srcOrd="0" destOrd="0" presId="urn:microsoft.com/office/officeart/2005/8/layout/hierarchy4"/>
    <dgm:cxn modelId="{315C3DAA-E7F2-4298-824C-A2472EADC166}" type="presOf" srcId="{82E24546-FAC4-41F0-9B18-F12D1ABBD28D}" destId="{227BBAC9-6832-4DD4-B842-CEA159F2A90B}" srcOrd="0" destOrd="0" presId="urn:microsoft.com/office/officeart/2005/8/layout/hierarchy4"/>
    <dgm:cxn modelId="{7CD35D29-8A01-48BE-B239-5F14DC81D297}" srcId="{FF6D31D7-7E13-4111-8060-B6E687D1122A}" destId="{FE64297D-8804-4118-8DE6-E21C4BFCE85E}" srcOrd="0" destOrd="0" parTransId="{51247AFA-6652-428E-9C97-573EFB732F39}" sibTransId="{0C5D4076-5F21-406C-B261-AC4676404984}"/>
    <dgm:cxn modelId="{1E7BCBA9-FFC1-4E0F-B509-F401AAB9C8DD}" type="presOf" srcId="{8C099885-8CA7-47CE-8AEA-223CBC4CB30E}" destId="{6A38DE01-9194-450F-AD6D-3C0249CE68B8}" srcOrd="0" destOrd="0" presId="urn:microsoft.com/office/officeart/2005/8/layout/hierarchy4"/>
    <dgm:cxn modelId="{E70AC64E-F175-4EEF-91D9-4D8C90E33058}" type="presOf" srcId="{FE64297D-8804-4118-8DE6-E21C4BFCE85E}" destId="{639CFC29-5AB8-47A2-B0AF-5B28267786C0}" srcOrd="0" destOrd="0" presId="urn:microsoft.com/office/officeart/2005/8/layout/hierarchy4"/>
    <dgm:cxn modelId="{9E057B4E-EDC0-47AA-848B-C57D8BF791F9}" srcId="{5BF309AB-A944-44C1-8F70-119FD3F69950}" destId="{9DEB2E62-177D-41F7-BEB0-20E56439F9DD}" srcOrd="0" destOrd="0" parTransId="{7BA71A2C-1EF5-4856-A00F-715C6A7585E1}" sibTransId="{3470FA7B-57A5-4A33-94D1-3B4A5E858FB5}"/>
    <dgm:cxn modelId="{7EE5D175-ADBB-4327-937E-6C7F9F5205CA}" srcId="{9DEB2E62-177D-41F7-BEB0-20E56439F9DD}" destId="{A9B9BBFD-5C02-4BD0-8CE8-376B38779135}" srcOrd="1" destOrd="0" parTransId="{71495BFB-403D-4732-98B7-F7807E9B7DA6}" sibTransId="{0E0BB03F-0F37-4D6C-B66B-EA58857A0957}"/>
    <dgm:cxn modelId="{4BB7C615-D87E-4793-891B-6EB031167CBE}" srcId="{3E68FC9B-95AF-46C8-81F1-3F227DBBDF0C}" destId="{2057D1EC-D357-44E0-A0BC-B54C4C1B0D61}" srcOrd="0" destOrd="0" parTransId="{3116C9AF-D2C9-4925-8F51-F09E73B1C148}" sibTransId="{94EDD0D5-FC24-4B66-B938-7B69AF061826}"/>
    <dgm:cxn modelId="{C78D8DBF-5759-4285-A911-ADB7512F6823}" srcId="{9DEB2E62-177D-41F7-BEB0-20E56439F9DD}" destId="{729F31AD-25A2-4FD0-9DC9-6D53D9055CB6}" srcOrd="0" destOrd="0" parTransId="{0064BF5D-F845-4AC4-940B-95D1B7924CE4}" sibTransId="{2914C52B-B33D-4EBB-9AF3-9C292984A833}"/>
    <dgm:cxn modelId="{12E69F0E-1115-465E-8F36-F354DCF918B8}" srcId="{729F31AD-25A2-4FD0-9DC9-6D53D9055CB6}" destId="{3E68FC9B-95AF-46C8-81F1-3F227DBBDF0C}" srcOrd="1" destOrd="0" parTransId="{05A02237-65EE-4AAF-B06D-45B9DF76115A}" sibTransId="{AC401991-5248-45EE-A554-F55B52FF8D71}"/>
    <dgm:cxn modelId="{F44D91B7-59AB-4351-8ED0-466A28518BDA}" type="presOf" srcId="{FF6D31D7-7E13-4111-8060-B6E687D1122A}" destId="{C5973EE5-5462-4DF2-9677-71D9A90347DC}" srcOrd="0" destOrd="0" presId="urn:microsoft.com/office/officeart/2005/8/layout/hierarchy4"/>
    <dgm:cxn modelId="{09D37B1C-8E52-4E83-81AC-0BCB924D4AC4}" type="presOf" srcId="{5B0270E0-D303-4AA1-9936-464E88A81264}" destId="{E7CBC030-39BF-43F4-A70C-69DC33ADD273}" srcOrd="0" destOrd="0" presId="urn:microsoft.com/office/officeart/2005/8/layout/hierarchy4"/>
    <dgm:cxn modelId="{7C87AC6E-22E0-4DA4-9199-17A0541BA744}" type="presOf" srcId="{A0EA3495-A375-4500-AC8A-A2EFA3696AB0}" destId="{22CC078E-563A-4FFF-8C22-6C480D133B54}" srcOrd="0" destOrd="0" presId="urn:microsoft.com/office/officeart/2005/8/layout/hierarchy4"/>
    <dgm:cxn modelId="{3BD3124D-0C73-4E42-B047-6BA8107AF026}" type="presOf" srcId="{A9B9BBFD-5C02-4BD0-8CE8-376B38779135}" destId="{9F17239B-D337-423D-8972-371EDE86A4B0}" srcOrd="0" destOrd="0" presId="urn:microsoft.com/office/officeart/2005/8/layout/hierarchy4"/>
    <dgm:cxn modelId="{E87EA505-1DB9-4010-922B-5551EAD86BA5}" type="presOf" srcId="{3076A4F4-557A-48A6-8889-BE98E6E68B20}" destId="{12549DB8-5A4E-43D0-ABAC-E60ED39D5583}" srcOrd="0" destOrd="0" presId="urn:microsoft.com/office/officeart/2005/8/layout/hierarchy4"/>
    <dgm:cxn modelId="{F94311C2-A90D-49C5-9AFF-655A767CF958}" type="presOf" srcId="{7A54657D-1111-4827-9D0B-21482C60B621}" destId="{39E1C47D-AAE7-42D3-BCA0-E1460BFFFBA8}" srcOrd="0" destOrd="0" presId="urn:microsoft.com/office/officeart/2005/8/layout/hierarchy4"/>
    <dgm:cxn modelId="{474DA283-B660-4668-B582-741DB30795E7}" type="presOf" srcId="{3E68FC9B-95AF-46C8-81F1-3F227DBBDF0C}" destId="{2ABE9BF2-0700-4E25-9748-BCFBC161F0EC}" srcOrd="0" destOrd="0" presId="urn:microsoft.com/office/officeart/2005/8/layout/hierarchy4"/>
    <dgm:cxn modelId="{9B170EDD-6240-43F8-A598-2EC3DF242112}" type="presOf" srcId="{96625BE5-C71A-42FA-97FC-295075851749}" destId="{49D49362-F911-4110-97C5-B56AB408B377}" srcOrd="0" destOrd="0" presId="urn:microsoft.com/office/officeart/2005/8/layout/hierarchy4"/>
    <dgm:cxn modelId="{0AF21C99-D540-483E-AF23-FB2002317694}" type="presParOf" srcId="{8271AC06-78DF-4A0C-8E57-520170F0A168}" destId="{06815C26-6490-4233-8644-E8365DE10ABF}" srcOrd="0" destOrd="0" presId="urn:microsoft.com/office/officeart/2005/8/layout/hierarchy4"/>
    <dgm:cxn modelId="{A3D4C86C-2A17-44BA-9488-DC297877615A}" type="presParOf" srcId="{06815C26-6490-4233-8644-E8365DE10ABF}" destId="{24F59951-16A8-4DCD-8760-013A0B8431BB}" srcOrd="0" destOrd="0" presId="urn:microsoft.com/office/officeart/2005/8/layout/hierarchy4"/>
    <dgm:cxn modelId="{B4F3AA63-F6C0-4EE8-B4EE-44218936C552}" type="presParOf" srcId="{06815C26-6490-4233-8644-E8365DE10ABF}" destId="{75424193-6DB3-4FE2-B49B-22E7294D4173}" srcOrd="1" destOrd="0" presId="urn:microsoft.com/office/officeart/2005/8/layout/hierarchy4"/>
    <dgm:cxn modelId="{32D8031C-6C9E-4AAB-9314-169759EE1B2B}" type="presParOf" srcId="{06815C26-6490-4233-8644-E8365DE10ABF}" destId="{5DF8E9FB-C71B-47C7-B216-D785F0C7C1D9}" srcOrd="2" destOrd="0" presId="urn:microsoft.com/office/officeart/2005/8/layout/hierarchy4"/>
    <dgm:cxn modelId="{8F17AA97-8B54-46C1-8375-36D2C5BB84F6}" type="presParOf" srcId="{5DF8E9FB-C71B-47C7-B216-D785F0C7C1D9}" destId="{F3DA9845-43FD-4C5A-ADC5-009397E7553D}" srcOrd="0" destOrd="0" presId="urn:microsoft.com/office/officeart/2005/8/layout/hierarchy4"/>
    <dgm:cxn modelId="{5FAA5790-BCB2-4331-8B0D-C27F0872611C}" type="presParOf" srcId="{F3DA9845-43FD-4C5A-ADC5-009397E7553D}" destId="{6EA0EDAA-B4C0-4A09-9C05-2F3D7919DB4E}" srcOrd="0" destOrd="0" presId="urn:microsoft.com/office/officeart/2005/8/layout/hierarchy4"/>
    <dgm:cxn modelId="{924D7848-9D35-4FCE-B54C-024A08D78F9A}" type="presParOf" srcId="{F3DA9845-43FD-4C5A-ADC5-009397E7553D}" destId="{605158DE-9EC1-457F-9395-4BAF2EB61349}" srcOrd="1" destOrd="0" presId="urn:microsoft.com/office/officeart/2005/8/layout/hierarchy4"/>
    <dgm:cxn modelId="{38ACFDA7-BDA2-48AE-8DA3-153B610E04F9}" type="presParOf" srcId="{F3DA9845-43FD-4C5A-ADC5-009397E7553D}" destId="{DC35057B-3E8A-4BD4-A990-4FFBCF5122C6}" srcOrd="2" destOrd="0" presId="urn:microsoft.com/office/officeart/2005/8/layout/hierarchy4"/>
    <dgm:cxn modelId="{A7726647-BFFB-4D1D-B83E-FEF4BA78DD0D}" type="presParOf" srcId="{DC35057B-3E8A-4BD4-A990-4FFBCF5122C6}" destId="{938AC15A-BBE5-4CE6-B68F-894F1579712D}" srcOrd="0" destOrd="0" presId="urn:microsoft.com/office/officeart/2005/8/layout/hierarchy4"/>
    <dgm:cxn modelId="{547FA9F0-EB99-4BAE-A9AC-526911AF28BB}" type="presParOf" srcId="{938AC15A-BBE5-4CE6-B68F-894F1579712D}" destId="{227BBAC9-6832-4DD4-B842-CEA159F2A90B}" srcOrd="0" destOrd="0" presId="urn:microsoft.com/office/officeart/2005/8/layout/hierarchy4"/>
    <dgm:cxn modelId="{8C15F0CA-F456-4B39-A0A4-E0A685C9C35B}" type="presParOf" srcId="{938AC15A-BBE5-4CE6-B68F-894F1579712D}" destId="{31138D45-DFAA-45D9-BE95-5B72820A57B9}" srcOrd="1" destOrd="0" presId="urn:microsoft.com/office/officeart/2005/8/layout/hierarchy4"/>
    <dgm:cxn modelId="{FBD43182-1949-4A47-BB95-D64074C75D4D}" type="presParOf" srcId="{938AC15A-BBE5-4CE6-B68F-894F1579712D}" destId="{46F4D9B0-FEC0-4E62-83F0-DDE3E1FB8D72}" srcOrd="2" destOrd="0" presId="urn:microsoft.com/office/officeart/2005/8/layout/hierarchy4"/>
    <dgm:cxn modelId="{8B03DE6F-A74A-4399-9F2D-AE7DFA20D2E6}" type="presParOf" srcId="{46F4D9B0-FEC0-4E62-83F0-DDE3E1FB8D72}" destId="{6F560AC2-6DA3-4C7C-98AF-2D41FBD71750}" srcOrd="0" destOrd="0" presId="urn:microsoft.com/office/officeart/2005/8/layout/hierarchy4"/>
    <dgm:cxn modelId="{8C577823-0198-4D72-B54B-5B0E9FC87751}" type="presParOf" srcId="{6F560AC2-6DA3-4C7C-98AF-2D41FBD71750}" destId="{22CC078E-563A-4FFF-8C22-6C480D133B54}" srcOrd="0" destOrd="0" presId="urn:microsoft.com/office/officeart/2005/8/layout/hierarchy4"/>
    <dgm:cxn modelId="{98C2E262-41C9-4746-8A92-07B18237131F}" type="presParOf" srcId="{6F560AC2-6DA3-4C7C-98AF-2D41FBD71750}" destId="{29CF10D9-E793-4837-AB59-095BB4C68E64}" srcOrd="1" destOrd="0" presId="urn:microsoft.com/office/officeart/2005/8/layout/hierarchy4"/>
    <dgm:cxn modelId="{75F0BC3F-22CD-411A-9F8E-B02AFE61F3F9}" type="presParOf" srcId="{6F560AC2-6DA3-4C7C-98AF-2D41FBD71750}" destId="{E2F9EF30-FB52-4DA1-942C-43E293F69449}" srcOrd="2" destOrd="0" presId="urn:microsoft.com/office/officeart/2005/8/layout/hierarchy4"/>
    <dgm:cxn modelId="{DBC6D3D9-A533-4AC2-A8D8-AAAA165E51B2}" type="presParOf" srcId="{E2F9EF30-FB52-4DA1-942C-43E293F69449}" destId="{ED312CE2-1F7F-47FF-955D-D6ACECF0ED83}" srcOrd="0" destOrd="0" presId="urn:microsoft.com/office/officeart/2005/8/layout/hierarchy4"/>
    <dgm:cxn modelId="{12A48E54-508C-4F59-B663-604CEA71996F}" type="presParOf" srcId="{ED312CE2-1F7F-47FF-955D-D6ACECF0ED83}" destId="{E7CBC030-39BF-43F4-A70C-69DC33ADD273}" srcOrd="0" destOrd="0" presId="urn:microsoft.com/office/officeart/2005/8/layout/hierarchy4"/>
    <dgm:cxn modelId="{DAE6F996-6049-48B4-956D-3C5CF5C5FE0C}" type="presParOf" srcId="{ED312CE2-1F7F-47FF-955D-D6ACECF0ED83}" destId="{B829B725-6D9D-4D0C-97C2-1D8AA58488F1}" srcOrd="1" destOrd="0" presId="urn:microsoft.com/office/officeart/2005/8/layout/hierarchy4"/>
    <dgm:cxn modelId="{00C05AE4-6F39-4A79-ADA4-2119227377DF}" type="presParOf" srcId="{DC35057B-3E8A-4BD4-A990-4FFBCF5122C6}" destId="{BAC7B3BE-FD52-41AB-9E94-BBCFE0347CF4}" srcOrd="1" destOrd="0" presId="urn:microsoft.com/office/officeart/2005/8/layout/hierarchy4"/>
    <dgm:cxn modelId="{626724A4-8D72-47A8-A133-22893D84232E}" type="presParOf" srcId="{DC35057B-3E8A-4BD4-A990-4FFBCF5122C6}" destId="{06902D93-4268-4676-ACD3-035DFEACA335}" srcOrd="2" destOrd="0" presId="urn:microsoft.com/office/officeart/2005/8/layout/hierarchy4"/>
    <dgm:cxn modelId="{CE1049E7-8A75-4BC8-A906-29ACB4BE4C67}" type="presParOf" srcId="{06902D93-4268-4676-ACD3-035DFEACA335}" destId="{2ABE9BF2-0700-4E25-9748-BCFBC161F0EC}" srcOrd="0" destOrd="0" presId="urn:microsoft.com/office/officeart/2005/8/layout/hierarchy4"/>
    <dgm:cxn modelId="{F509ECA9-E720-4124-A341-B4081190FB7C}" type="presParOf" srcId="{06902D93-4268-4676-ACD3-035DFEACA335}" destId="{0A8C060D-8FC5-413D-96E9-6F6F5F268B13}" srcOrd="1" destOrd="0" presId="urn:microsoft.com/office/officeart/2005/8/layout/hierarchy4"/>
    <dgm:cxn modelId="{D6511854-BCD5-4A8B-BCD1-9409E573C345}" type="presParOf" srcId="{06902D93-4268-4676-ACD3-035DFEACA335}" destId="{09E04C11-CF59-4881-8C38-2E15487231F4}" srcOrd="2" destOrd="0" presId="urn:microsoft.com/office/officeart/2005/8/layout/hierarchy4"/>
    <dgm:cxn modelId="{75E56960-F2D1-4D11-A157-59E3DF79ECD8}" type="presParOf" srcId="{09E04C11-CF59-4881-8C38-2E15487231F4}" destId="{60F84F1D-96C7-47DB-8261-F61932B90458}" srcOrd="0" destOrd="0" presId="urn:microsoft.com/office/officeart/2005/8/layout/hierarchy4"/>
    <dgm:cxn modelId="{635723D2-1C2E-4866-8367-BC604655B453}" type="presParOf" srcId="{60F84F1D-96C7-47DB-8261-F61932B90458}" destId="{528B295B-F314-4CD6-838E-9303C2E6B99D}" srcOrd="0" destOrd="0" presId="urn:microsoft.com/office/officeart/2005/8/layout/hierarchy4"/>
    <dgm:cxn modelId="{16ED0267-0E11-4381-B798-40BF3E79AC02}" type="presParOf" srcId="{60F84F1D-96C7-47DB-8261-F61932B90458}" destId="{EE81A2F2-4ED1-429D-ACE1-75891BEB0615}" srcOrd="1" destOrd="0" presId="urn:microsoft.com/office/officeart/2005/8/layout/hierarchy4"/>
    <dgm:cxn modelId="{3CEDB2F5-B4CC-421A-BABE-CD8CAC8D73F5}" type="presParOf" srcId="{60F84F1D-96C7-47DB-8261-F61932B90458}" destId="{78AF6C82-AFE1-4BED-AC35-9FCA12003EAB}" srcOrd="2" destOrd="0" presId="urn:microsoft.com/office/officeart/2005/8/layout/hierarchy4"/>
    <dgm:cxn modelId="{857D5272-BAB8-4FB6-BB8D-D797CA2B348D}" type="presParOf" srcId="{78AF6C82-AFE1-4BED-AC35-9FCA12003EAB}" destId="{24866D0F-9257-4754-A567-ED64EA88502A}" srcOrd="0" destOrd="0" presId="urn:microsoft.com/office/officeart/2005/8/layout/hierarchy4"/>
    <dgm:cxn modelId="{533555A8-6F70-4C90-9704-B8D26EB4A632}" type="presParOf" srcId="{24866D0F-9257-4754-A567-ED64EA88502A}" destId="{6A38DE01-9194-450F-AD6D-3C0249CE68B8}" srcOrd="0" destOrd="0" presId="urn:microsoft.com/office/officeart/2005/8/layout/hierarchy4"/>
    <dgm:cxn modelId="{CDFDB471-AD6A-4F5E-B2D7-9A7FF11A35BA}" type="presParOf" srcId="{24866D0F-9257-4754-A567-ED64EA88502A}" destId="{55FAF1CC-65CF-4E41-84D2-1CE772FC2CAA}" srcOrd="1" destOrd="0" presId="urn:microsoft.com/office/officeart/2005/8/layout/hierarchy4"/>
    <dgm:cxn modelId="{50467186-FBB0-4A89-9AE5-169D10A15BB5}" type="presParOf" srcId="{DC35057B-3E8A-4BD4-A990-4FFBCF5122C6}" destId="{0C5A86EF-14E7-4C9C-9D78-1BB4F55F9DB8}" srcOrd="3" destOrd="0" presId="urn:microsoft.com/office/officeart/2005/8/layout/hierarchy4"/>
    <dgm:cxn modelId="{3859B1C1-8A72-4738-AB3F-9E5D873F7E19}" type="presParOf" srcId="{DC35057B-3E8A-4BD4-A990-4FFBCF5122C6}" destId="{555D72D9-4B85-48C6-8AD2-638B92C69F85}" srcOrd="4" destOrd="0" presId="urn:microsoft.com/office/officeart/2005/8/layout/hierarchy4"/>
    <dgm:cxn modelId="{E3902FF4-C5FA-4515-BFD9-A4B4754284BB}" type="presParOf" srcId="{555D72D9-4B85-48C6-8AD2-638B92C69F85}" destId="{826DDE11-46DD-4EBF-8621-256963820814}" srcOrd="0" destOrd="0" presId="urn:microsoft.com/office/officeart/2005/8/layout/hierarchy4"/>
    <dgm:cxn modelId="{58B57F52-DEDA-4C6D-ABCE-13763B45EE2F}" type="presParOf" srcId="{555D72D9-4B85-48C6-8AD2-638B92C69F85}" destId="{C001F0DD-193C-4725-803C-ED4A866EF94E}" srcOrd="1" destOrd="0" presId="urn:microsoft.com/office/officeart/2005/8/layout/hierarchy4"/>
    <dgm:cxn modelId="{C9FB2E5A-54BE-45D4-9120-C3D80EDD7F9D}" type="presParOf" srcId="{555D72D9-4B85-48C6-8AD2-638B92C69F85}" destId="{3094BEEA-67DB-4206-8AF1-68BC10A06238}" srcOrd="2" destOrd="0" presId="urn:microsoft.com/office/officeart/2005/8/layout/hierarchy4"/>
    <dgm:cxn modelId="{46160B3B-9930-419C-AB0C-C5581ED1F77E}" type="presParOf" srcId="{3094BEEA-67DB-4206-8AF1-68BC10A06238}" destId="{252DC33C-0F37-4D79-8E63-95D842315BD3}" srcOrd="0" destOrd="0" presId="urn:microsoft.com/office/officeart/2005/8/layout/hierarchy4"/>
    <dgm:cxn modelId="{7EB8E72C-4F00-43A1-BD16-1619CB21BABC}" type="presParOf" srcId="{252DC33C-0F37-4D79-8E63-95D842315BD3}" destId="{12549DB8-5A4E-43D0-ABAC-E60ED39D5583}" srcOrd="0" destOrd="0" presId="urn:microsoft.com/office/officeart/2005/8/layout/hierarchy4"/>
    <dgm:cxn modelId="{33CC1593-E212-4A7B-BC51-BA4871FCD1E1}" type="presParOf" srcId="{252DC33C-0F37-4D79-8E63-95D842315BD3}" destId="{053710E8-ABED-49F8-8732-7A85D5FCC0DA}" srcOrd="1" destOrd="0" presId="urn:microsoft.com/office/officeart/2005/8/layout/hierarchy4"/>
    <dgm:cxn modelId="{51BF74C0-4E16-44F5-8A74-EF7377ADA849}" type="presParOf" srcId="{5DF8E9FB-C71B-47C7-B216-D785F0C7C1D9}" destId="{DC92A576-AD5D-45CB-8A6D-E0911C0275BB}" srcOrd="1" destOrd="0" presId="urn:microsoft.com/office/officeart/2005/8/layout/hierarchy4"/>
    <dgm:cxn modelId="{1CFE77FF-A71F-42B1-B88A-8601D2D98E96}" type="presParOf" srcId="{5DF8E9FB-C71B-47C7-B216-D785F0C7C1D9}" destId="{AB4EFA45-33C4-41E2-A6E2-98B0165D86B1}" srcOrd="2" destOrd="0" presId="urn:microsoft.com/office/officeart/2005/8/layout/hierarchy4"/>
    <dgm:cxn modelId="{E7623886-A9C8-49D5-A4EB-BCFBE904491E}" type="presParOf" srcId="{AB4EFA45-33C4-41E2-A6E2-98B0165D86B1}" destId="{9F17239B-D337-423D-8972-371EDE86A4B0}" srcOrd="0" destOrd="0" presId="urn:microsoft.com/office/officeart/2005/8/layout/hierarchy4"/>
    <dgm:cxn modelId="{10460D2E-65C3-4D0A-A551-89674AE3B82F}" type="presParOf" srcId="{AB4EFA45-33C4-41E2-A6E2-98B0165D86B1}" destId="{E5A280D3-5267-487D-A3F1-0689FAA9714C}" srcOrd="1" destOrd="0" presId="urn:microsoft.com/office/officeart/2005/8/layout/hierarchy4"/>
    <dgm:cxn modelId="{07B45419-928F-489D-B43C-B84CF02E5251}" type="presParOf" srcId="{AB4EFA45-33C4-41E2-A6E2-98B0165D86B1}" destId="{0B373FA8-F783-46B1-9E9A-F20218E0F5C0}" srcOrd="2" destOrd="0" presId="urn:microsoft.com/office/officeart/2005/8/layout/hierarchy4"/>
    <dgm:cxn modelId="{A773C42B-6930-401C-AAE7-2A0729933D43}" type="presParOf" srcId="{0B373FA8-F783-46B1-9E9A-F20218E0F5C0}" destId="{F8688ACF-03F5-4499-9AD4-2C8A138F5C62}" srcOrd="0" destOrd="0" presId="urn:microsoft.com/office/officeart/2005/8/layout/hierarchy4"/>
    <dgm:cxn modelId="{CE151745-4E8C-41A5-AE52-0233272C3071}" type="presParOf" srcId="{F8688ACF-03F5-4499-9AD4-2C8A138F5C62}" destId="{C5973EE5-5462-4DF2-9677-71D9A90347DC}" srcOrd="0" destOrd="0" presId="urn:microsoft.com/office/officeart/2005/8/layout/hierarchy4"/>
    <dgm:cxn modelId="{51432658-0128-4759-B065-9659B41F7F5B}" type="presParOf" srcId="{F8688ACF-03F5-4499-9AD4-2C8A138F5C62}" destId="{14035DD3-6C71-493F-973E-03D6349934D8}" srcOrd="1" destOrd="0" presId="urn:microsoft.com/office/officeart/2005/8/layout/hierarchy4"/>
    <dgm:cxn modelId="{4E9B2AED-0710-40F3-B505-2C1EA95BAC77}" type="presParOf" srcId="{F8688ACF-03F5-4499-9AD4-2C8A138F5C62}" destId="{69DFBF3B-E84C-4342-903A-3C003066EBCE}" srcOrd="2" destOrd="0" presId="urn:microsoft.com/office/officeart/2005/8/layout/hierarchy4"/>
    <dgm:cxn modelId="{BFE14888-9237-4CE0-81CA-76596C9E08D7}" type="presParOf" srcId="{69DFBF3B-E84C-4342-903A-3C003066EBCE}" destId="{3DE361CA-C7DD-4DB5-BEA6-BAEA953FFE3C}" srcOrd="0" destOrd="0" presId="urn:microsoft.com/office/officeart/2005/8/layout/hierarchy4"/>
    <dgm:cxn modelId="{F198656D-C1C7-4BA7-A516-A267921B12CB}" type="presParOf" srcId="{3DE361CA-C7DD-4DB5-BEA6-BAEA953FFE3C}" destId="{639CFC29-5AB8-47A2-B0AF-5B28267786C0}" srcOrd="0" destOrd="0" presId="urn:microsoft.com/office/officeart/2005/8/layout/hierarchy4"/>
    <dgm:cxn modelId="{B410A6AA-7098-4A89-A974-AB641F9B4E36}" type="presParOf" srcId="{3DE361CA-C7DD-4DB5-BEA6-BAEA953FFE3C}" destId="{0F3348A9-EA5E-43FD-8DC7-80648BC95652}" srcOrd="1" destOrd="0" presId="urn:microsoft.com/office/officeart/2005/8/layout/hierarchy4"/>
    <dgm:cxn modelId="{7B13B78C-1962-454D-AE0D-41C9EDB4FEC2}" type="presParOf" srcId="{0B373FA8-F783-46B1-9E9A-F20218E0F5C0}" destId="{C0E885CD-836D-42D5-BF02-690132DB4796}" srcOrd="1" destOrd="0" presId="urn:microsoft.com/office/officeart/2005/8/layout/hierarchy4"/>
    <dgm:cxn modelId="{B9EDEADF-6F2F-4F15-B176-82E1DBB789F5}" type="presParOf" srcId="{0B373FA8-F783-46B1-9E9A-F20218E0F5C0}" destId="{7C577D1C-0607-4B19-B09F-1AA7E05B08C2}" srcOrd="2" destOrd="0" presId="urn:microsoft.com/office/officeart/2005/8/layout/hierarchy4"/>
    <dgm:cxn modelId="{EDBA2C07-6DA7-4350-A0B9-F4D1BF371AB3}" type="presParOf" srcId="{7C577D1C-0607-4B19-B09F-1AA7E05B08C2}" destId="{49D49362-F911-4110-97C5-B56AB408B377}" srcOrd="0" destOrd="0" presId="urn:microsoft.com/office/officeart/2005/8/layout/hierarchy4"/>
    <dgm:cxn modelId="{9D84B68A-5E43-4E25-8E39-A15696D2BB1F}" type="presParOf" srcId="{7C577D1C-0607-4B19-B09F-1AA7E05B08C2}" destId="{DC34CA98-6BA8-41DE-8152-6F93FDAC35DD}" srcOrd="1" destOrd="0" presId="urn:microsoft.com/office/officeart/2005/8/layout/hierarchy4"/>
    <dgm:cxn modelId="{9371E661-3880-4D57-B00D-40E695F4FB34}" type="presParOf" srcId="{7C577D1C-0607-4B19-B09F-1AA7E05B08C2}" destId="{83621C0D-3659-4327-815D-C2A0F561C2CD}" srcOrd="2" destOrd="0" presId="urn:microsoft.com/office/officeart/2005/8/layout/hierarchy4"/>
    <dgm:cxn modelId="{6C319D24-754C-448A-AFA9-F7D4AF5057A5}" type="presParOf" srcId="{83621C0D-3659-4327-815D-C2A0F561C2CD}" destId="{A7416A25-9B2F-48DB-985D-01D742417C92}" srcOrd="0" destOrd="0" presId="urn:microsoft.com/office/officeart/2005/8/layout/hierarchy4"/>
    <dgm:cxn modelId="{957B35EC-42AA-4A6B-AEAB-E1005190608F}" type="presParOf" srcId="{A7416A25-9B2F-48DB-985D-01D742417C92}" destId="{39E1C47D-AAE7-42D3-BCA0-E1460BFFFBA8}" srcOrd="0" destOrd="0" presId="urn:microsoft.com/office/officeart/2005/8/layout/hierarchy4"/>
    <dgm:cxn modelId="{0B90AAB7-F905-4010-A11D-F2AE2B35BB56}" type="presParOf" srcId="{A7416A25-9B2F-48DB-985D-01D742417C92}" destId="{BEA8B245-28DF-4941-AC56-4F593A1BAC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309AB-A944-44C1-8F70-119FD3F699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B2E62-177D-41F7-BEB0-20E56439F9DD}">
      <dgm:prSet phldrT="[Текст]"/>
      <dgm:spPr>
        <a:solidFill>
          <a:srgbClr val="002060">
            <a:alpha val="79000"/>
          </a:srgbClr>
        </a:solidFill>
      </dgm:spPr>
      <dgm:t>
        <a:bodyPr/>
        <a:lstStyle/>
        <a:p>
          <a:r>
            <a:rPr lang="ru-RU" dirty="0" smtClean="0"/>
            <a:t>ШКОЛЫ, ПОКАЗАВШИЕ НАИБОЛЬШИЙ ПРОЦЕНТ СООТВЕТСТВИЯ ОТМЕТКИ, ПОЛУЧЕННОЙ ПО ВПР, ИТОГОВОЙ (ГОДОВОЙ) ОТМЕТКИ ПО ПРЕДМЕТУ  </a:t>
          </a:r>
          <a:endParaRPr lang="ru-RU" dirty="0"/>
        </a:p>
      </dgm:t>
    </dgm:pt>
    <dgm:pt modelId="{7BA71A2C-1EF5-4856-A00F-715C6A7585E1}" type="parTrans" cxnId="{9E057B4E-EDC0-47AA-848B-C57D8BF791F9}">
      <dgm:prSet/>
      <dgm:spPr/>
      <dgm:t>
        <a:bodyPr/>
        <a:lstStyle/>
        <a:p>
          <a:endParaRPr lang="ru-RU"/>
        </a:p>
      </dgm:t>
    </dgm:pt>
    <dgm:pt modelId="{3470FA7B-57A5-4A33-94D1-3B4A5E858FB5}" type="sibTrans" cxnId="{9E057B4E-EDC0-47AA-848B-C57D8BF791F9}">
      <dgm:prSet/>
      <dgm:spPr/>
      <dgm:t>
        <a:bodyPr/>
        <a:lstStyle/>
        <a:p>
          <a:endParaRPr lang="ru-RU"/>
        </a:p>
      </dgm:t>
    </dgm:pt>
    <dgm:pt modelId="{729F31AD-25A2-4FD0-9DC9-6D53D9055CB6}">
      <dgm:prSet custT="1"/>
      <dgm:spPr>
        <a:solidFill>
          <a:srgbClr val="3F5795">
            <a:alpha val="85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14</a:t>
          </a:r>
          <a:r>
            <a:rPr lang="ru-RU" sz="1400" dirty="0" smtClean="0"/>
            <a:t> </a:t>
          </a:r>
        </a:p>
        <a:p>
          <a:r>
            <a:rPr lang="ru-RU" sz="1400" dirty="0" smtClean="0"/>
            <a:t>73%</a:t>
          </a:r>
          <a:endParaRPr lang="ru-RU" sz="1600" dirty="0"/>
        </a:p>
      </dgm:t>
    </dgm:pt>
    <dgm:pt modelId="{0064BF5D-F845-4AC4-940B-95D1B7924CE4}" type="parTrans" cxnId="{C78D8DBF-5759-4285-A911-ADB7512F6823}">
      <dgm:prSet/>
      <dgm:spPr/>
      <dgm:t>
        <a:bodyPr/>
        <a:lstStyle/>
        <a:p>
          <a:endParaRPr lang="ru-RU"/>
        </a:p>
      </dgm:t>
    </dgm:pt>
    <dgm:pt modelId="{2914C52B-B33D-4EBB-9AF3-9C292984A833}" type="sibTrans" cxnId="{C78D8DBF-5759-4285-A911-ADB7512F6823}">
      <dgm:prSet/>
      <dgm:spPr/>
      <dgm:t>
        <a:bodyPr/>
        <a:lstStyle/>
        <a:p>
          <a:endParaRPr lang="ru-RU"/>
        </a:p>
      </dgm:t>
    </dgm:pt>
    <dgm:pt modelId="{22039770-B11A-4EFB-96AF-ED548AB7EE14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</a:t>
          </a:r>
          <a:r>
            <a:rPr lang="ru-RU" sz="1600" b="1" dirty="0" smtClean="0"/>
            <a:t>Балта</a:t>
          </a:r>
          <a:endParaRPr lang="ru-RU" sz="1100" b="1" dirty="0" smtClean="0"/>
        </a:p>
        <a:p>
          <a:r>
            <a:rPr lang="ru-RU" sz="1050" dirty="0" smtClean="0"/>
            <a:t> </a:t>
          </a:r>
        </a:p>
        <a:p>
          <a:r>
            <a:rPr lang="ru-RU" sz="1400" dirty="0" smtClean="0"/>
            <a:t> 77,3%</a:t>
          </a:r>
        </a:p>
      </dgm:t>
    </dgm:pt>
    <dgm:pt modelId="{DA5F1B34-6AF5-4F51-9616-5BF9B55A0C60}" type="parTrans" cxnId="{9DF86364-8BE3-496E-93A3-318B1BC23EE9}">
      <dgm:prSet/>
      <dgm:spPr/>
      <dgm:t>
        <a:bodyPr/>
        <a:lstStyle/>
        <a:p>
          <a:endParaRPr lang="ru-RU"/>
        </a:p>
      </dgm:t>
    </dgm:pt>
    <dgm:pt modelId="{EE40A8D5-44D9-450A-91E9-38F60A7D3469}" type="sibTrans" cxnId="{9DF86364-8BE3-496E-93A3-318B1BC23EE9}">
      <dgm:prSet/>
      <dgm:spPr/>
      <dgm:t>
        <a:bodyPr/>
        <a:lstStyle/>
        <a:p>
          <a:endParaRPr lang="ru-RU"/>
        </a:p>
      </dgm:t>
    </dgm:pt>
    <dgm:pt modelId="{6E042873-D3FE-4F86-97D5-DC8EF6D1F5A8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50</a:t>
          </a:r>
        </a:p>
        <a:p>
          <a:r>
            <a:rPr lang="ru-RU" sz="1400" dirty="0" smtClean="0"/>
            <a:t>78,6 %</a:t>
          </a:r>
        </a:p>
      </dgm:t>
    </dgm:pt>
    <dgm:pt modelId="{AFCB061F-F400-4D30-98C2-24F77729878B}" type="parTrans" cxnId="{91F3AAA6-CBBC-49DE-B028-493EB197CA60}">
      <dgm:prSet/>
      <dgm:spPr/>
      <dgm:t>
        <a:bodyPr/>
        <a:lstStyle/>
        <a:p>
          <a:endParaRPr lang="ru-RU"/>
        </a:p>
      </dgm:t>
    </dgm:pt>
    <dgm:pt modelId="{8D3719A3-A6FE-423A-9015-B13868AE50D8}" type="sibTrans" cxnId="{91F3AAA6-CBBC-49DE-B028-493EB197CA60}">
      <dgm:prSet/>
      <dgm:spPr/>
      <dgm:t>
        <a:bodyPr/>
        <a:lstStyle/>
        <a:p>
          <a:endParaRPr lang="ru-RU"/>
        </a:p>
      </dgm:t>
    </dgm:pt>
    <dgm:pt modelId="{70D1C012-3F0E-48ED-A218-969778B0ECF8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45</a:t>
          </a:r>
        </a:p>
        <a:p>
          <a:r>
            <a:rPr lang="ru-RU" sz="1400" dirty="0" smtClean="0"/>
            <a:t>78,6 %</a:t>
          </a:r>
        </a:p>
      </dgm:t>
    </dgm:pt>
    <dgm:pt modelId="{4B3FE860-C105-4C32-AAEF-514B2BCFA1DA}" type="parTrans" cxnId="{16C25941-A82D-4B56-977F-80BA8E9B6B19}">
      <dgm:prSet/>
      <dgm:spPr/>
      <dgm:t>
        <a:bodyPr/>
        <a:lstStyle/>
        <a:p>
          <a:endParaRPr lang="ru-RU"/>
        </a:p>
      </dgm:t>
    </dgm:pt>
    <dgm:pt modelId="{8E99F5B2-9994-4A7C-A717-C2FCE7087895}" type="sibTrans" cxnId="{16C25941-A82D-4B56-977F-80BA8E9B6B19}">
      <dgm:prSet/>
      <dgm:spPr/>
      <dgm:t>
        <a:bodyPr/>
        <a:lstStyle/>
        <a:p>
          <a:endParaRPr lang="ru-RU"/>
        </a:p>
      </dgm:t>
    </dgm:pt>
    <dgm:pt modelId="{7D43038F-5ED8-4888-B53C-EB85C2991D54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43</a:t>
          </a:r>
        </a:p>
        <a:p>
          <a:r>
            <a:rPr lang="ru-RU" sz="1400" dirty="0" smtClean="0"/>
            <a:t> 90,5 %</a:t>
          </a:r>
        </a:p>
      </dgm:t>
    </dgm:pt>
    <dgm:pt modelId="{DABF705D-8A38-40C6-9528-40946025C02E}" type="parTrans" cxnId="{FD24E07A-3B44-4C3E-BCA9-7F8ED565B6C8}">
      <dgm:prSet/>
      <dgm:spPr/>
      <dgm:t>
        <a:bodyPr/>
        <a:lstStyle/>
        <a:p>
          <a:endParaRPr lang="ru-RU"/>
        </a:p>
      </dgm:t>
    </dgm:pt>
    <dgm:pt modelId="{561BA488-32D8-4E7A-A08A-9072F7C40439}" type="sibTrans" cxnId="{FD24E07A-3B44-4C3E-BCA9-7F8ED565B6C8}">
      <dgm:prSet/>
      <dgm:spPr/>
      <dgm:t>
        <a:bodyPr/>
        <a:lstStyle/>
        <a:p>
          <a:endParaRPr lang="ru-RU"/>
        </a:p>
      </dgm:t>
    </dgm:pt>
    <dgm:pt modelId="{9F15A3E7-AECE-4AD6-AD28-D258A2E84AC6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 </a:t>
          </a:r>
          <a:r>
            <a:rPr lang="ru-RU" sz="1600" b="1" dirty="0" smtClean="0"/>
            <a:t>34</a:t>
          </a:r>
          <a:r>
            <a:rPr lang="ru-RU" sz="1400" dirty="0" smtClean="0"/>
            <a:t> </a:t>
          </a:r>
        </a:p>
        <a:p>
          <a:r>
            <a:rPr lang="ru-RU" sz="1400" dirty="0" smtClean="0"/>
            <a:t> 70,1%</a:t>
          </a:r>
        </a:p>
      </dgm:t>
    </dgm:pt>
    <dgm:pt modelId="{0497BF2F-228D-4330-91B0-392BE61E5642}" type="parTrans" cxnId="{935DE770-F08F-4DF9-96A7-4788F521D845}">
      <dgm:prSet/>
      <dgm:spPr/>
      <dgm:t>
        <a:bodyPr/>
        <a:lstStyle/>
        <a:p>
          <a:endParaRPr lang="ru-RU"/>
        </a:p>
      </dgm:t>
    </dgm:pt>
    <dgm:pt modelId="{71031D04-228F-4160-96E6-6FA21CF93384}" type="sibTrans" cxnId="{935DE770-F08F-4DF9-96A7-4788F521D845}">
      <dgm:prSet/>
      <dgm:spPr/>
      <dgm:t>
        <a:bodyPr/>
        <a:lstStyle/>
        <a:p>
          <a:endParaRPr lang="ru-RU"/>
        </a:p>
      </dgm:t>
    </dgm:pt>
    <dgm:pt modelId="{D23078EF-7C37-41EB-9A9A-5A9B730FF4D1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13</a:t>
          </a:r>
        </a:p>
        <a:p>
          <a:r>
            <a:rPr lang="ru-RU" sz="1400" dirty="0" smtClean="0"/>
            <a:t> 88,2%</a:t>
          </a:r>
        </a:p>
      </dgm:t>
    </dgm:pt>
    <dgm:pt modelId="{0DEF72FE-5FAB-4FE6-B0C0-9BEBD437DBA0}" type="parTrans" cxnId="{A10ECBE0-A584-411C-B550-A1234F7DD0FC}">
      <dgm:prSet/>
      <dgm:spPr/>
      <dgm:t>
        <a:bodyPr/>
        <a:lstStyle/>
        <a:p>
          <a:endParaRPr lang="ru-RU"/>
        </a:p>
      </dgm:t>
    </dgm:pt>
    <dgm:pt modelId="{F26634A6-03F1-4670-812C-6B544FD5204E}" type="sibTrans" cxnId="{A10ECBE0-A584-411C-B550-A1234F7DD0FC}">
      <dgm:prSet/>
      <dgm:spPr/>
      <dgm:t>
        <a:bodyPr/>
        <a:lstStyle/>
        <a:p>
          <a:endParaRPr lang="ru-RU"/>
        </a:p>
      </dgm:t>
    </dgm:pt>
    <dgm:pt modelId="{5F7A4092-8894-45B9-A7C0-DFE8B75123CC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 </a:t>
          </a:r>
          <a:r>
            <a:rPr lang="ru-RU" sz="1600" b="1" dirty="0" smtClean="0"/>
            <a:t>18</a:t>
          </a:r>
          <a:r>
            <a:rPr lang="ru-RU" sz="1400" dirty="0" smtClean="0"/>
            <a:t> </a:t>
          </a:r>
        </a:p>
        <a:p>
          <a:r>
            <a:rPr lang="ru-RU" sz="1400" dirty="0" smtClean="0"/>
            <a:t>74 %</a:t>
          </a:r>
        </a:p>
      </dgm:t>
    </dgm:pt>
    <dgm:pt modelId="{53F759DA-D3F7-4901-93A1-9382C2309254}" type="parTrans" cxnId="{A019B42E-6AB4-4B51-BB6E-52FE0C731EC7}">
      <dgm:prSet/>
      <dgm:spPr/>
      <dgm:t>
        <a:bodyPr/>
        <a:lstStyle/>
        <a:p>
          <a:endParaRPr lang="ru-RU"/>
        </a:p>
      </dgm:t>
    </dgm:pt>
    <dgm:pt modelId="{6438CEEA-E00C-4039-9286-EE837EB4352A}" type="sibTrans" cxnId="{A019B42E-6AB4-4B51-BB6E-52FE0C731EC7}">
      <dgm:prSet/>
      <dgm:spPr/>
      <dgm:t>
        <a:bodyPr/>
        <a:lstStyle/>
        <a:p>
          <a:endParaRPr lang="ru-RU"/>
        </a:p>
      </dgm:t>
    </dgm:pt>
    <dgm:pt modelId="{EDBFF562-70EE-4C06-AD6B-1E5AEC12B7D6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 </a:t>
          </a:r>
          <a:r>
            <a:rPr lang="ru-RU" sz="1600" b="1" dirty="0" smtClean="0"/>
            <a:t>29</a:t>
          </a:r>
          <a:r>
            <a:rPr lang="ru-RU" sz="1400" dirty="0" smtClean="0"/>
            <a:t> </a:t>
          </a:r>
        </a:p>
        <a:p>
          <a:r>
            <a:rPr lang="ru-RU" sz="1400" dirty="0" smtClean="0"/>
            <a:t> 75,2%</a:t>
          </a:r>
        </a:p>
      </dgm:t>
    </dgm:pt>
    <dgm:pt modelId="{11080056-F061-442D-82B0-2AE8A98DCBD3}" type="parTrans" cxnId="{65C0AFE8-9DF6-4AA1-B779-ED7CC9109D51}">
      <dgm:prSet/>
      <dgm:spPr/>
      <dgm:t>
        <a:bodyPr/>
        <a:lstStyle/>
        <a:p>
          <a:endParaRPr lang="ru-RU"/>
        </a:p>
      </dgm:t>
    </dgm:pt>
    <dgm:pt modelId="{1A4BF743-43A8-43D2-B141-54E6A591332E}" type="sibTrans" cxnId="{65C0AFE8-9DF6-4AA1-B779-ED7CC9109D51}">
      <dgm:prSet/>
      <dgm:spPr/>
      <dgm:t>
        <a:bodyPr/>
        <a:lstStyle/>
        <a:p>
          <a:endParaRPr lang="ru-RU"/>
        </a:p>
      </dgm:t>
    </dgm:pt>
    <dgm:pt modelId="{69348DD2-066A-4B26-936A-A56AC897C360}">
      <dgm:prSet custT="1"/>
      <dgm:spPr>
        <a:solidFill>
          <a:srgbClr val="3F5795">
            <a:alpha val="84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33</a:t>
          </a:r>
          <a:r>
            <a:rPr lang="ru-RU" sz="1400" dirty="0" smtClean="0"/>
            <a:t> </a:t>
          </a:r>
        </a:p>
        <a:p>
          <a:r>
            <a:rPr lang="ru-RU" sz="1400" dirty="0" smtClean="0"/>
            <a:t>72,7%</a:t>
          </a:r>
        </a:p>
      </dgm:t>
    </dgm:pt>
    <dgm:pt modelId="{BDE90BDC-D35D-4DBA-82F9-A78B40DDD024}" type="parTrans" cxnId="{57EA7FC3-64E6-4915-9171-E926B8AA9EB3}">
      <dgm:prSet/>
      <dgm:spPr/>
      <dgm:t>
        <a:bodyPr/>
        <a:lstStyle/>
        <a:p>
          <a:endParaRPr lang="ru-RU"/>
        </a:p>
      </dgm:t>
    </dgm:pt>
    <dgm:pt modelId="{569CB44D-5EB5-4A28-A1B9-5973D8935937}" type="sibTrans" cxnId="{57EA7FC3-64E6-4915-9171-E926B8AA9EB3}">
      <dgm:prSet/>
      <dgm:spPr/>
      <dgm:t>
        <a:bodyPr/>
        <a:lstStyle/>
        <a:p>
          <a:endParaRPr lang="ru-RU"/>
        </a:p>
      </dgm:t>
    </dgm:pt>
    <dgm:pt modelId="{8271AC06-78DF-4A0C-8E57-520170F0A168}" type="pres">
      <dgm:prSet presAssocID="{5BF309AB-A944-44C1-8F70-119FD3F699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5C26-6490-4233-8644-E8365DE10ABF}" type="pres">
      <dgm:prSet presAssocID="{9DEB2E62-177D-41F7-BEB0-20E56439F9DD}" presName="vertOne" presStyleCnt="0"/>
      <dgm:spPr/>
    </dgm:pt>
    <dgm:pt modelId="{24F59951-16A8-4DCD-8760-013A0B8431BB}" type="pres">
      <dgm:prSet presAssocID="{9DEB2E62-177D-41F7-BEB0-20E56439F9DD}" presName="txOne" presStyleLbl="node0" presStyleIdx="0" presStyleCnt="1" custScaleY="55751" custLinFactNeighborX="2576" custLinFactNeighborY="-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24193-6DB3-4FE2-B49B-22E7294D4173}" type="pres">
      <dgm:prSet presAssocID="{9DEB2E62-177D-41F7-BEB0-20E56439F9DD}" presName="parTransOne" presStyleCnt="0"/>
      <dgm:spPr/>
    </dgm:pt>
    <dgm:pt modelId="{5DF8E9FB-C71B-47C7-B216-D785F0C7C1D9}" type="pres">
      <dgm:prSet presAssocID="{9DEB2E62-177D-41F7-BEB0-20E56439F9DD}" presName="horzOne" presStyleCnt="0"/>
      <dgm:spPr/>
    </dgm:pt>
    <dgm:pt modelId="{F3DA9845-43FD-4C5A-ADC5-009397E7553D}" type="pres">
      <dgm:prSet presAssocID="{729F31AD-25A2-4FD0-9DC9-6D53D9055CB6}" presName="vertTwo" presStyleCnt="0"/>
      <dgm:spPr/>
    </dgm:pt>
    <dgm:pt modelId="{6EA0EDAA-B4C0-4A09-9C05-2F3D7919DB4E}" type="pres">
      <dgm:prSet presAssocID="{729F31AD-25A2-4FD0-9DC9-6D53D9055CB6}" presName="txTwo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5057B-3E8A-4BD4-A990-4FFBCF5122C6}" type="pres">
      <dgm:prSet presAssocID="{729F31AD-25A2-4FD0-9DC9-6D53D9055CB6}" presName="horzTwo" presStyleCnt="0"/>
      <dgm:spPr/>
    </dgm:pt>
    <dgm:pt modelId="{DC92A576-AD5D-45CB-8A6D-E0911C0275BB}" type="pres">
      <dgm:prSet presAssocID="{2914C52B-B33D-4EBB-9AF3-9C292984A833}" presName="sibSpaceTwo" presStyleCnt="0"/>
      <dgm:spPr/>
    </dgm:pt>
    <dgm:pt modelId="{FEC5542E-89D9-4468-8787-2E43780EC601}" type="pres">
      <dgm:prSet presAssocID="{22039770-B11A-4EFB-96AF-ED548AB7EE14}" presName="vertTwo" presStyleCnt="0"/>
      <dgm:spPr/>
    </dgm:pt>
    <dgm:pt modelId="{2F71D39C-193F-45D9-8C94-C28D0493E800}" type="pres">
      <dgm:prSet presAssocID="{22039770-B11A-4EFB-96AF-ED548AB7EE14}" presName="txTwo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0FDDF-6DD9-4799-BBB0-69C7D93C74D7}" type="pres">
      <dgm:prSet presAssocID="{22039770-B11A-4EFB-96AF-ED548AB7EE14}" presName="horzTwo" presStyleCnt="0"/>
      <dgm:spPr/>
    </dgm:pt>
    <dgm:pt modelId="{D39E6CAF-99F6-4A2B-AC35-F6D403CB4D52}" type="pres">
      <dgm:prSet presAssocID="{EE40A8D5-44D9-450A-91E9-38F60A7D3469}" presName="sibSpaceTwo" presStyleCnt="0"/>
      <dgm:spPr/>
    </dgm:pt>
    <dgm:pt modelId="{ADD16E97-6BC1-4486-A0C9-B87526765F61}" type="pres">
      <dgm:prSet presAssocID="{6E042873-D3FE-4F86-97D5-DC8EF6D1F5A8}" presName="vertTwo" presStyleCnt="0"/>
      <dgm:spPr/>
    </dgm:pt>
    <dgm:pt modelId="{C21A7BED-C6D0-44F8-8EA2-F90654349A43}" type="pres">
      <dgm:prSet presAssocID="{6E042873-D3FE-4F86-97D5-DC8EF6D1F5A8}" presName="txTwo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31226-A1C9-4609-BAED-398BB02ABE13}" type="pres">
      <dgm:prSet presAssocID="{6E042873-D3FE-4F86-97D5-DC8EF6D1F5A8}" presName="horzTwo" presStyleCnt="0"/>
      <dgm:spPr/>
    </dgm:pt>
    <dgm:pt modelId="{60C731E0-ECB8-4B9D-A85A-9C1DCD0E77D5}" type="pres">
      <dgm:prSet presAssocID="{8D3719A3-A6FE-423A-9015-B13868AE50D8}" presName="sibSpaceTwo" presStyleCnt="0"/>
      <dgm:spPr/>
    </dgm:pt>
    <dgm:pt modelId="{7DF7D2EF-CF16-4AE6-A5B0-731203B5D475}" type="pres">
      <dgm:prSet presAssocID="{70D1C012-3F0E-48ED-A218-969778B0ECF8}" presName="vertTwo" presStyleCnt="0"/>
      <dgm:spPr/>
    </dgm:pt>
    <dgm:pt modelId="{F9F15E4E-9A5A-48AB-A5EB-8325E457447A}" type="pres">
      <dgm:prSet presAssocID="{70D1C012-3F0E-48ED-A218-969778B0ECF8}" presName="txTwo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24FD6-92DA-4D49-9994-2F3F9C3ADF86}" type="pres">
      <dgm:prSet presAssocID="{70D1C012-3F0E-48ED-A218-969778B0ECF8}" presName="horzTwo" presStyleCnt="0"/>
      <dgm:spPr/>
    </dgm:pt>
    <dgm:pt modelId="{DCD12AEB-4ACA-45E9-BAD6-A495EFAE53AF}" type="pres">
      <dgm:prSet presAssocID="{8E99F5B2-9994-4A7C-A717-C2FCE7087895}" presName="sibSpaceTwo" presStyleCnt="0"/>
      <dgm:spPr/>
    </dgm:pt>
    <dgm:pt modelId="{302769EE-C9EF-47DF-9993-BFF2CB012F68}" type="pres">
      <dgm:prSet presAssocID="{7D43038F-5ED8-4888-B53C-EB85C2991D54}" presName="vertTwo" presStyleCnt="0"/>
      <dgm:spPr/>
    </dgm:pt>
    <dgm:pt modelId="{C04CEB80-EE46-4341-A985-2B6317F3CD56}" type="pres">
      <dgm:prSet presAssocID="{7D43038F-5ED8-4888-B53C-EB85C2991D54}" presName="txTwo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2C785-B71D-4A57-8FBD-ADE572D4A6DA}" type="pres">
      <dgm:prSet presAssocID="{7D43038F-5ED8-4888-B53C-EB85C2991D54}" presName="horzTwo" presStyleCnt="0"/>
      <dgm:spPr/>
    </dgm:pt>
    <dgm:pt modelId="{A4FD240C-48EC-436E-92BF-0EC9EA718F88}" type="pres">
      <dgm:prSet presAssocID="{561BA488-32D8-4E7A-A08A-9072F7C40439}" presName="sibSpaceTwo" presStyleCnt="0"/>
      <dgm:spPr/>
    </dgm:pt>
    <dgm:pt modelId="{7FD0FDAB-5474-4550-9C05-38C84490F141}" type="pres">
      <dgm:prSet presAssocID="{9F15A3E7-AECE-4AD6-AD28-D258A2E84AC6}" presName="vertTwo" presStyleCnt="0"/>
      <dgm:spPr/>
    </dgm:pt>
    <dgm:pt modelId="{29EC427C-F403-4E2F-BB72-BEE2C177FD76}" type="pres">
      <dgm:prSet presAssocID="{9F15A3E7-AECE-4AD6-AD28-D258A2E84AC6}" presName="txTwo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E8DB2B-7BAB-42A8-ACC1-B2775B5BC618}" type="pres">
      <dgm:prSet presAssocID="{9F15A3E7-AECE-4AD6-AD28-D258A2E84AC6}" presName="horzTwo" presStyleCnt="0"/>
      <dgm:spPr/>
    </dgm:pt>
    <dgm:pt modelId="{EB58F9CD-6799-4711-BEFA-DD03832BF179}" type="pres">
      <dgm:prSet presAssocID="{71031D04-228F-4160-96E6-6FA21CF93384}" presName="sibSpaceTwo" presStyleCnt="0"/>
      <dgm:spPr/>
    </dgm:pt>
    <dgm:pt modelId="{F6D5A52B-D315-4395-A557-208AC8345EF6}" type="pres">
      <dgm:prSet presAssocID="{D23078EF-7C37-41EB-9A9A-5A9B730FF4D1}" presName="vertTwo" presStyleCnt="0"/>
      <dgm:spPr/>
    </dgm:pt>
    <dgm:pt modelId="{A64099E6-D7CD-4A1E-9EED-448C74F35436}" type="pres">
      <dgm:prSet presAssocID="{D23078EF-7C37-41EB-9A9A-5A9B730FF4D1}" presName="txTwo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AFFE4-2842-48C2-9DFF-0826309518F3}" type="pres">
      <dgm:prSet presAssocID="{D23078EF-7C37-41EB-9A9A-5A9B730FF4D1}" presName="horzTwo" presStyleCnt="0"/>
      <dgm:spPr/>
    </dgm:pt>
    <dgm:pt modelId="{E6A6F589-F091-4BE3-88DA-F60D35DE3FA3}" type="pres">
      <dgm:prSet presAssocID="{F26634A6-03F1-4670-812C-6B544FD5204E}" presName="sibSpaceTwo" presStyleCnt="0"/>
      <dgm:spPr/>
    </dgm:pt>
    <dgm:pt modelId="{F900B911-4E4F-44B2-B98B-2E9E48B58F92}" type="pres">
      <dgm:prSet presAssocID="{5F7A4092-8894-45B9-A7C0-DFE8B75123CC}" presName="vertTwo" presStyleCnt="0"/>
      <dgm:spPr/>
    </dgm:pt>
    <dgm:pt modelId="{E30605BC-7BFD-4A34-9CDC-15FA68B90711}" type="pres">
      <dgm:prSet presAssocID="{5F7A4092-8894-45B9-A7C0-DFE8B75123CC}" presName="txTwo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7CF4F-1A55-49F7-B541-E0909CB8C192}" type="pres">
      <dgm:prSet presAssocID="{5F7A4092-8894-45B9-A7C0-DFE8B75123CC}" presName="horzTwo" presStyleCnt="0"/>
      <dgm:spPr/>
    </dgm:pt>
    <dgm:pt modelId="{68AAC0A6-A147-4A35-BD02-EBA7F67E99AC}" type="pres">
      <dgm:prSet presAssocID="{6438CEEA-E00C-4039-9286-EE837EB4352A}" presName="sibSpaceTwo" presStyleCnt="0"/>
      <dgm:spPr/>
    </dgm:pt>
    <dgm:pt modelId="{C6482922-1F7A-4378-89FF-D0D4C44F1EE0}" type="pres">
      <dgm:prSet presAssocID="{EDBFF562-70EE-4C06-AD6B-1E5AEC12B7D6}" presName="vertTwo" presStyleCnt="0"/>
      <dgm:spPr/>
    </dgm:pt>
    <dgm:pt modelId="{7A16D2E2-CE67-4E25-B095-8B1CE51524DF}" type="pres">
      <dgm:prSet presAssocID="{EDBFF562-70EE-4C06-AD6B-1E5AEC12B7D6}" presName="txTwo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6A793-40F5-4AB5-B201-2606F767AD82}" type="pres">
      <dgm:prSet presAssocID="{EDBFF562-70EE-4C06-AD6B-1E5AEC12B7D6}" presName="horzTwo" presStyleCnt="0"/>
      <dgm:spPr/>
    </dgm:pt>
    <dgm:pt modelId="{B698D82A-2E0C-494C-AF9F-D44B56822522}" type="pres">
      <dgm:prSet presAssocID="{1A4BF743-43A8-43D2-B141-54E6A591332E}" presName="sibSpaceTwo" presStyleCnt="0"/>
      <dgm:spPr/>
    </dgm:pt>
    <dgm:pt modelId="{008F5042-9A08-4A81-BA39-98C4028A07CF}" type="pres">
      <dgm:prSet presAssocID="{69348DD2-066A-4B26-936A-A56AC897C360}" presName="vertTwo" presStyleCnt="0"/>
      <dgm:spPr/>
    </dgm:pt>
    <dgm:pt modelId="{B06AFD3E-B6EE-4807-B672-6E3A32663F24}" type="pres">
      <dgm:prSet presAssocID="{69348DD2-066A-4B26-936A-A56AC897C360}" presName="txTwo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013E2-B596-4390-A101-A3B53AA4B243}" type="pres">
      <dgm:prSet presAssocID="{69348DD2-066A-4B26-936A-A56AC897C360}" presName="horzTwo" presStyleCnt="0"/>
      <dgm:spPr/>
    </dgm:pt>
  </dgm:ptLst>
  <dgm:cxnLst>
    <dgm:cxn modelId="{FD24E07A-3B44-4C3E-BCA9-7F8ED565B6C8}" srcId="{9DEB2E62-177D-41F7-BEB0-20E56439F9DD}" destId="{7D43038F-5ED8-4888-B53C-EB85C2991D54}" srcOrd="4" destOrd="0" parTransId="{DABF705D-8A38-40C6-9528-40946025C02E}" sibTransId="{561BA488-32D8-4E7A-A08A-9072F7C40439}"/>
    <dgm:cxn modelId="{A10ECBE0-A584-411C-B550-A1234F7DD0FC}" srcId="{9DEB2E62-177D-41F7-BEB0-20E56439F9DD}" destId="{D23078EF-7C37-41EB-9A9A-5A9B730FF4D1}" srcOrd="6" destOrd="0" parTransId="{0DEF72FE-5FAB-4FE6-B0C0-9BEBD437DBA0}" sibTransId="{F26634A6-03F1-4670-812C-6B544FD5204E}"/>
    <dgm:cxn modelId="{B0081146-5397-4ACB-9412-89B7EB41D8E0}" type="presOf" srcId="{6E042873-D3FE-4F86-97D5-DC8EF6D1F5A8}" destId="{C21A7BED-C6D0-44F8-8EA2-F90654349A43}" srcOrd="0" destOrd="0" presId="urn:microsoft.com/office/officeart/2005/8/layout/hierarchy4"/>
    <dgm:cxn modelId="{7CF36BFC-EA9A-4FA9-A8A5-6DC8CDBF1EC2}" type="presOf" srcId="{70D1C012-3F0E-48ED-A218-969778B0ECF8}" destId="{F9F15E4E-9A5A-48AB-A5EB-8325E457447A}" srcOrd="0" destOrd="0" presId="urn:microsoft.com/office/officeart/2005/8/layout/hierarchy4"/>
    <dgm:cxn modelId="{20F59130-8861-481D-8225-3B267A2592C5}" type="presOf" srcId="{5F7A4092-8894-45B9-A7C0-DFE8B75123CC}" destId="{E30605BC-7BFD-4A34-9CDC-15FA68B90711}" srcOrd="0" destOrd="0" presId="urn:microsoft.com/office/officeart/2005/8/layout/hierarchy4"/>
    <dgm:cxn modelId="{C78D8DBF-5759-4285-A911-ADB7512F6823}" srcId="{9DEB2E62-177D-41F7-BEB0-20E56439F9DD}" destId="{729F31AD-25A2-4FD0-9DC9-6D53D9055CB6}" srcOrd="0" destOrd="0" parTransId="{0064BF5D-F845-4AC4-940B-95D1B7924CE4}" sibTransId="{2914C52B-B33D-4EBB-9AF3-9C292984A833}"/>
    <dgm:cxn modelId="{9E057B4E-EDC0-47AA-848B-C57D8BF791F9}" srcId="{5BF309AB-A944-44C1-8F70-119FD3F69950}" destId="{9DEB2E62-177D-41F7-BEB0-20E56439F9DD}" srcOrd="0" destOrd="0" parTransId="{7BA71A2C-1EF5-4856-A00F-715C6A7585E1}" sibTransId="{3470FA7B-57A5-4A33-94D1-3B4A5E858FB5}"/>
    <dgm:cxn modelId="{AE0B4AAF-9D79-402C-B6A2-1878C629BEA3}" type="presOf" srcId="{7D43038F-5ED8-4888-B53C-EB85C2991D54}" destId="{C04CEB80-EE46-4341-A985-2B6317F3CD56}" srcOrd="0" destOrd="0" presId="urn:microsoft.com/office/officeart/2005/8/layout/hierarchy4"/>
    <dgm:cxn modelId="{65C0AFE8-9DF6-4AA1-B779-ED7CC9109D51}" srcId="{9DEB2E62-177D-41F7-BEB0-20E56439F9DD}" destId="{EDBFF562-70EE-4C06-AD6B-1E5AEC12B7D6}" srcOrd="8" destOrd="0" parTransId="{11080056-F061-442D-82B0-2AE8A98DCBD3}" sibTransId="{1A4BF743-43A8-43D2-B141-54E6A591332E}"/>
    <dgm:cxn modelId="{9DF86364-8BE3-496E-93A3-318B1BC23EE9}" srcId="{9DEB2E62-177D-41F7-BEB0-20E56439F9DD}" destId="{22039770-B11A-4EFB-96AF-ED548AB7EE14}" srcOrd="1" destOrd="0" parTransId="{DA5F1B34-6AF5-4F51-9616-5BF9B55A0C60}" sibTransId="{EE40A8D5-44D9-450A-91E9-38F60A7D3469}"/>
    <dgm:cxn modelId="{FEF968D9-A33A-4D23-8525-D2B39EA9B574}" type="presOf" srcId="{69348DD2-066A-4B26-936A-A56AC897C360}" destId="{B06AFD3E-B6EE-4807-B672-6E3A32663F24}" srcOrd="0" destOrd="0" presId="urn:microsoft.com/office/officeart/2005/8/layout/hierarchy4"/>
    <dgm:cxn modelId="{91F3AAA6-CBBC-49DE-B028-493EB197CA60}" srcId="{9DEB2E62-177D-41F7-BEB0-20E56439F9DD}" destId="{6E042873-D3FE-4F86-97D5-DC8EF6D1F5A8}" srcOrd="2" destOrd="0" parTransId="{AFCB061F-F400-4D30-98C2-24F77729878B}" sibTransId="{8D3719A3-A6FE-423A-9015-B13868AE50D8}"/>
    <dgm:cxn modelId="{A019B42E-6AB4-4B51-BB6E-52FE0C731EC7}" srcId="{9DEB2E62-177D-41F7-BEB0-20E56439F9DD}" destId="{5F7A4092-8894-45B9-A7C0-DFE8B75123CC}" srcOrd="7" destOrd="0" parTransId="{53F759DA-D3F7-4901-93A1-9382C2309254}" sibTransId="{6438CEEA-E00C-4039-9286-EE837EB4352A}"/>
    <dgm:cxn modelId="{AF1342A4-C990-43DA-8EA6-727821B16FA3}" type="presOf" srcId="{22039770-B11A-4EFB-96AF-ED548AB7EE14}" destId="{2F71D39C-193F-45D9-8C94-C28D0493E800}" srcOrd="0" destOrd="0" presId="urn:microsoft.com/office/officeart/2005/8/layout/hierarchy4"/>
    <dgm:cxn modelId="{79EDCE87-2FCA-4C22-A6ED-DE3C79E6CCEC}" type="presOf" srcId="{9DEB2E62-177D-41F7-BEB0-20E56439F9DD}" destId="{24F59951-16A8-4DCD-8760-013A0B8431BB}" srcOrd="0" destOrd="0" presId="urn:microsoft.com/office/officeart/2005/8/layout/hierarchy4"/>
    <dgm:cxn modelId="{16C25941-A82D-4B56-977F-80BA8E9B6B19}" srcId="{9DEB2E62-177D-41F7-BEB0-20E56439F9DD}" destId="{70D1C012-3F0E-48ED-A218-969778B0ECF8}" srcOrd="3" destOrd="0" parTransId="{4B3FE860-C105-4C32-AAEF-514B2BCFA1DA}" sibTransId="{8E99F5B2-9994-4A7C-A717-C2FCE7087895}"/>
    <dgm:cxn modelId="{AE831B2C-2F87-49CB-B5F0-526DB132D833}" type="presOf" srcId="{729F31AD-25A2-4FD0-9DC9-6D53D9055CB6}" destId="{6EA0EDAA-B4C0-4A09-9C05-2F3D7919DB4E}" srcOrd="0" destOrd="0" presId="urn:microsoft.com/office/officeart/2005/8/layout/hierarchy4"/>
    <dgm:cxn modelId="{3DE5F163-26EE-4857-8819-C53D66F37465}" type="presOf" srcId="{5BF309AB-A944-44C1-8F70-119FD3F69950}" destId="{8271AC06-78DF-4A0C-8E57-520170F0A168}" srcOrd="0" destOrd="0" presId="urn:microsoft.com/office/officeart/2005/8/layout/hierarchy4"/>
    <dgm:cxn modelId="{0D5941E1-AB37-418C-B9E1-9A9BFFF81279}" type="presOf" srcId="{9F15A3E7-AECE-4AD6-AD28-D258A2E84AC6}" destId="{29EC427C-F403-4E2F-BB72-BEE2C177FD76}" srcOrd="0" destOrd="0" presId="urn:microsoft.com/office/officeart/2005/8/layout/hierarchy4"/>
    <dgm:cxn modelId="{57EA7FC3-64E6-4915-9171-E926B8AA9EB3}" srcId="{9DEB2E62-177D-41F7-BEB0-20E56439F9DD}" destId="{69348DD2-066A-4B26-936A-A56AC897C360}" srcOrd="9" destOrd="0" parTransId="{BDE90BDC-D35D-4DBA-82F9-A78B40DDD024}" sibTransId="{569CB44D-5EB5-4A28-A1B9-5973D8935937}"/>
    <dgm:cxn modelId="{935DE770-F08F-4DF9-96A7-4788F521D845}" srcId="{9DEB2E62-177D-41F7-BEB0-20E56439F9DD}" destId="{9F15A3E7-AECE-4AD6-AD28-D258A2E84AC6}" srcOrd="5" destOrd="0" parTransId="{0497BF2F-228D-4330-91B0-392BE61E5642}" sibTransId="{71031D04-228F-4160-96E6-6FA21CF93384}"/>
    <dgm:cxn modelId="{B811F4AA-7301-4633-9DB2-FD7FB3D6A15C}" type="presOf" srcId="{D23078EF-7C37-41EB-9A9A-5A9B730FF4D1}" destId="{A64099E6-D7CD-4A1E-9EED-448C74F35436}" srcOrd="0" destOrd="0" presId="urn:microsoft.com/office/officeart/2005/8/layout/hierarchy4"/>
    <dgm:cxn modelId="{A95C4598-3573-41FB-8126-D3A890C0F256}" type="presOf" srcId="{EDBFF562-70EE-4C06-AD6B-1E5AEC12B7D6}" destId="{7A16D2E2-CE67-4E25-B095-8B1CE51524DF}" srcOrd="0" destOrd="0" presId="urn:microsoft.com/office/officeart/2005/8/layout/hierarchy4"/>
    <dgm:cxn modelId="{BBFAC2DC-81B5-4DCA-91C9-555403FE208F}" type="presParOf" srcId="{8271AC06-78DF-4A0C-8E57-520170F0A168}" destId="{06815C26-6490-4233-8644-E8365DE10ABF}" srcOrd="0" destOrd="0" presId="urn:microsoft.com/office/officeart/2005/8/layout/hierarchy4"/>
    <dgm:cxn modelId="{9E476714-4FD3-4A4E-A7C6-87A4B68A487A}" type="presParOf" srcId="{06815C26-6490-4233-8644-E8365DE10ABF}" destId="{24F59951-16A8-4DCD-8760-013A0B8431BB}" srcOrd="0" destOrd="0" presId="urn:microsoft.com/office/officeart/2005/8/layout/hierarchy4"/>
    <dgm:cxn modelId="{ADC57203-77C6-4889-AB45-8D71F393A0D8}" type="presParOf" srcId="{06815C26-6490-4233-8644-E8365DE10ABF}" destId="{75424193-6DB3-4FE2-B49B-22E7294D4173}" srcOrd="1" destOrd="0" presId="urn:microsoft.com/office/officeart/2005/8/layout/hierarchy4"/>
    <dgm:cxn modelId="{0508F055-7B27-49A5-8CB2-27FA9EB10A49}" type="presParOf" srcId="{06815C26-6490-4233-8644-E8365DE10ABF}" destId="{5DF8E9FB-C71B-47C7-B216-D785F0C7C1D9}" srcOrd="2" destOrd="0" presId="urn:microsoft.com/office/officeart/2005/8/layout/hierarchy4"/>
    <dgm:cxn modelId="{DDBA5761-952A-4B08-930D-8F7280B9D0AF}" type="presParOf" srcId="{5DF8E9FB-C71B-47C7-B216-D785F0C7C1D9}" destId="{F3DA9845-43FD-4C5A-ADC5-009397E7553D}" srcOrd="0" destOrd="0" presId="urn:microsoft.com/office/officeart/2005/8/layout/hierarchy4"/>
    <dgm:cxn modelId="{A5FF6FF7-90B3-4660-A523-54FA92A59295}" type="presParOf" srcId="{F3DA9845-43FD-4C5A-ADC5-009397E7553D}" destId="{6EA0EDAA-B4C0-4A09-9C05-2F3D7919DB4E}" srcOrd="0" destOrd="0" presId="urn:microsoft.com/office/officeart/2005/8/layout/hierarchy4"/>
    <dgm:cxn modelId="{48DCCE40-9588-4AA3-9607-D5FC3E643A2C}" type="presParOf" srcId="{F3DA9845-43FD-4C5A-ADC5-009397E7553D}" destId="{DC35057B-3E8A-4BD4-A990-4FFBCF5122C6}" srcOrd="1" destOrd="0" presId="urn:microsoft.com/office/officeart/2005/8/layout/hierarchy4"/>
    <dgm:cxn modelId="{D052D10C-43A4-4A80-9D23-B151971BAF2C}" type="presParOf" srcId="{5DF8E9FB-C71B-47C7-B216-D785F0C7C1D9}" destId="{DC92A576-AD5D-45CB-8A6D-E0911C0275BB}" srcOrd="1" destOrd="0" presId="urn:microsoft.com/office/officeart/2005/8/layout/hierarchy4"/>
    <dgm:cxn modelId="{BC47FB9D-38DD-4052-A936-C2F0F35A8126}" type="presParOf" srcId="{5DF8E9FB-C71B-47C7-B216-D785F0C7C1D9}" destId="{FEC5542E-89D9-4468-8787-2E43780EC601}" srcOrd="2" destOrd="0" presId="urn:microsoft.com/office/officeart/2005/8/layout/hierarchy4"/>
    <dgm:cxn modelId="{914628AA-9EB0-4827-8C76-C2E9324777BE}" type="presParOf" srcId="{FEC5542E-89D9-4468-8787-2E43780EC601}" destId="{2F71D39C-193F-45D9-8C94-C28D0493E800}" srcOrd="0" destOrd="0" presId="urn:microsoft.com/office/officeart/2005/8/layout/hierarchy4"/>
    <dgm:cxn modelId="{A8CA0F81-CAB0-49A3-BF97-8C6A8B71481D}" type="presParOf" srcId="{FEC5542E-89D9-4468-8787-2E43780EC601}" destId="{7380FDDF-6DD9-4799-BBB0-69C7D93C74D7}" srcOrd="1" destOrd="0" presId="urn:microsoft.com/office/officeart/2005/8/layout/hierarchy4"/>
    <dgm:cxn modelId="{67F94936-F8C7-4578-A81A-B20D7F8BC8C4}" type="presParOf" srcId="{5DF8E9FB-C71B-47C7-B216-D785F0C7C1D9}" destId="{D39E6CAF-99F6-4A2B-AC35-F6D403CB4D52}" srcOrd="3" destOrd="0" presId="urn:microsoft.com/office/officeart/2005/8/layout/hierarchy4"/>
    <dgm:cxn modelId="{C0EE3E56-7207-48B2-9B73-FA0C6531E262}" type="presParOf" srcId="{5DF8E9FB-C71B-47C7-B216-D785F0C7C1D9}" destId="{ADD16E97-6BC1-4486-A0C9-B87526765F61}" srcOrd="4" destOrd="0" presId="urn:microsoft.com/office/officeart/2005/8/layout/hierarchy4"/>
    <dgm:cxn modelId="{DA891E10-9758-4E32-9A9C-05FD874F686B}" type="presParOf" srcId="{ADD16E97-6BC1-4486-A0C9-B87526765F61}" destId="{C21A7BED-C6D0-44F8-8EA2-F90654349A43}" srcOrd="0" destOrd="0" presId="urn:microsoft.com/office/officeart/2005/8/layout/hierarchy4"/>
    <dgm:cxn modelId="{57A9100A-7FF6-4FE5-9F27-6D2519789733}" type="presParOf" srcId="{ADD16E97-6BC1-4486-A0C9-B87526765F61}" destId="{84B31226-A1C9-4609-BAED-398BB02ABE13}" srcOrd="1" destOrd="0" presId="urn:microsoft.com/office/officeart/2005/8/layout/hierarchy4"/>
    <dgm:cxn modelId="{9EF83A7A-74DE-4926-A409-A510FC917ECA}" type="presParOf" srcId="{5DF8E9FB-C71B-47C7-B216-D785F0C7C1D9}" destId="{60C731E0-ECB8-4B9D-A85A-9C1DCD0E77D5}" srcOrd="5" destOrd="0" presId="urn:microsoft.com/office/officeart/2005/8/layout/hierarchy4"/>
    <dgm:cxn modelId="{9D0A78B5-DD7A-4875-B0D9-968BAACAACA1}" type="presParOf" srcId="{5DF8E9FB-C71B-47C7-B216-D785F0C7C1D9}" destId="{7DF7D2EF-CF16-4AE6-A5B0-731203B5D475}" srcOrd="6" destOrd="0" presId="urn:microsoft.com/office/officeart/2005/8/layout/hierarchy4"/>
    <dgm:cxn modelId="{38F8264F-54ED-491C-A7CD-5511801EAB28}" type="presParOf" srcId="{7DF7D2EF-CF16-4AE6-A5B0-731203B5D475}" destId="{F9F15E4E-9A5A-48AB-A5EB-8325E457447A}" srcOrd="0" destOrd="0" presId="urn:microsoft.com/office/officeart/2005/8/layout/hierarchy4"/>
    <dgm:cxn modelId="{0034F8B0-A50A-41C0-8078-76F0B373ABC9}" type="presParOf" srcId="{7DF7D2EF-CF16-4AE6-A5B0-731203B5D475}" destId="{4B524FD6-92DA-4D49-9994-2F3F9C3ADF86}" srcOrd="1" destOrd="0" presId="urn:microsoft.com/office/officeart/2005/8/layout/hierarchy4"/>
    <dgm:cxn modelId="{532739A0-78D6-4B33-992D-96CD4A15D644}" type="presParOf" srcId="{5DF8E9FB-C71B-47C7-B216-D785F0C7C1D9}" destId="{DCD12AEB-4ACA-45E9-BAD6-A495EFAE53AF}" srcOrd="7" destOrd="0" presId="urn:microsoft.com/office/officeart/2005/8/layout/hierarchy4"/>
    <dgm:cxn modelId="{767A53F6-B685-43B6-B3BD-091911D812F5}" type="presParOf" srcId="{5DF8E9FB-C71B-47C7-B216-D785F0C7C1D9}" destId="{302769EE-C9EF-47DF-9993-BFF2CB012F68}" srcOrd="8" destOrd="0" presId="urn:microsoft.com/office/officeart/2005/8/layout/hierarchy4"/>
    <dgm:cxn modelId="{74344F45-49D2-47D0-8B47-4CFDF7384CB6}" type="presParOf" srcId="{302769EE-C9EF-47DF-9993-BFF2CB012F68}" destId="{C04CEB80-EE46-4341-A985-2B6317F3CD56}" srcOrd="0" destOrd="0" presId="urn:microsoft.com/office/officeart/2005/8/layout/hierarchy4"/>
    <dgm:cxn modelId="{F9BB2DFB-79AD-4F32-99C0-FD4C7608448C}" type="presParOf" srcId="{302769EE-C9EF-47DF-9993-BFF2CB012F68}" destId="{E9D2C785-B71D-4A57-8FBD-ADE572D4A6DA}" srcOrd="1" destOrd="0" presId="urn:microsoft.com/office/officeart/2005/8/layout/hierarchy4"/>
    <dgm:cxn modelId="{FC2047F2-2774-4F60-9933-3E4E7507C095}" type="presParOf" srcId="{5DF8E9FB-C71B-47C7-B216-D785F0C7C1D9}" destId="{A4FD240C-48EC-436E-92BF-0EC9EA718F88}" srcOrd="9" destOrd="0" presId="urn:microsoft.com/office/officeart/2005/8/layout/hierarchy4"/>
    <dgm:cxn modelId="{CB762DEE-5641-4716-8251-17BAD2B2F037}" type="presParOf" srcId="{5DF8E9FB-C71B-47C7-B216-D785F0C7C1D9}" destId="{7FD0FDAB-5474-4550-9C05-38C84490F141}" srcOrd="10" destOrd="0" presId="urn:microsoft.com/office/officeart/2005/8/layout/hierarchy4"/>
    <dgm:cxn modelId="{3B93652E-303E-4566-8218-FF08F4C08F83}" type="presParOf" srcId="{7FD0FDAB-5474-4550-9C05-38C84490F141}" destId="{29EC427C-F403-4E2F-BB72-BEE2C177FD76}" srcOrd="0" destOrd="0" presId="urn:microsoft.com/office/officeart/2005/8/layout/hierarchy4"/>
    <dgm:cxn modelId="{7841B01C-8787-447D-9EDD-4B45F5FCE072}" type="presParOf" srcId="{7FD0FDAB-5474-4550-9C05-38C84490F141}" destId="{D7E8DB2B-7BAB-42A8-ACC1-B2775B5BC618}" srcOrd="1" destOrd="0" presId="urn:microsoft.com/office/officeart/2005/8/layout/hierarchy4"/>
    <dgm:cxn modelId="{91F97767-EBB3-4403-A5B6-31C934B61FEB}" type="presParOf" srcId="{5DF8E9FB-C71B-47C7-B216-D785F0C7C1D9}" destId="{EB58F9CD-6799-4711-BEFA-DD03832BF179}" srcOrd="11" destOrd="0" presId="urn:microsoft.com/office/officeart/2005/8/layout/hierarchy4"/>
    <dgm:cxn modelId="{9D9DB532-509F-4D12-9CC2-50D567887F28}" type="presParOf" srcId="{5DF8E9FB-C71B-47C7-B216-D785F0C7C1D9}" destId="{F6D5A52B-D315-4395-A557-208AC8345EF6}" srcOrd="12" destOrd="0" presId="urn:microsoft.com/office/officeart/2005/8/layout/hierarchy4"/>
    <dgm:cxn modelId="{EE95FFE1-A6B6-4694-9150-48A3FA6D409E}" type="presParOf" srcId="{F6D5A52B-D315-4395-A557-208AC8345EF6}" destId="{A64099E6-D7CD-4A1E-9EED-448C74F35436}" srcOrd="0" destOrd="0" presId="urn:microsoft.com/office/officeart/2005/8/layout/hierarchy4"/>
    <dgm:cxn modelId="{C0583DF3-2656-4CC8-8B09-2A76582ED6B0}" type="presParOf" srcId="{F6D5A52B-D315-4395-A557-208AC8345EF6}" destId="{AD3AFFE4-2842-48C2-9DFF-0826309518F3}" srcOrd="1" destOrd="0" presId="urn:microsoft.com/office/officeart/2005/8/layout/hierarchy4"/>
    <dgm:cxn modelId="{B5BCA8D7-1CB1-4753-8966-A86F2B95D71B}" type="presParOf" srcId="{5DF8E9FB-C71B-47C7-B216-D785F0C7C1D9}" destId="{E6A6F589-F091-4BE3-88DA-F60D35DE3FA3}" srcOrd="13" destOrd="0" presId="urn:microsoft.com/office/officeart/2005/8/layout/hierarchy4"/>
    <dgm:cxn modelId="{85FFBE3B-139A-4BDD-AF07-4AE3746D3B74}" type="presParOf" srcId="{5DF8E9FB-C71B-47C7-B216-D785F0C7C1D9}" destId="{F900B911-4E4F-44B2-B98B-2E9E48B58F92}" srcOrd="14" destOrd="0" presId="urn:microsoft.com/office/officeart/2005/8/layout/hierarchy4"/>
    <dgm:cxn modelId="{63032C3F-D7C5-4997-AEEE-7F38E3D39A74}" type="presParOf" srcId="{F900B911-4E4F-44B2-B98B-2E9E48B58F92}" destId="{E30605BC-7BFD-4A34-9CDC-15FA68B90711}" srcOrd="0" destOrd="0" presId="urn:microsoft.com/office/officeart/2005/8/layout/hierarchy4"/>
    <dgm:cxn modelId="{563D2355-084E-47A7-99FB-637C942B9E0B}" type="presParOf" srcId="{F900B911-4E4F-44B2-B98B-2E9E48B58F92}" destId="{BAD7CF4F-1A55-49F7-B541-E0909CB8C192}" srcOrd="1" destOrd="0" presId="urn:microsoft.com/office/officeart/2005/8/layout/hierarchy4"/>
    <dgm:cxn modelId="{F277AC92-8018-4EC2-A5DF-005B9448B140}" type="presParOf" srcId="{5DF8E9FB-C71B-47C7-B216-D785F0C7C1D9}" destId="{68AAC0A6-A147-4A35-BD02-EBA7F67E99AC}" srcOrd="15" destOrd="0" presId="urn:microsoft.com/office/officeart/2005/8/layout/hierarchy4"/>
    <dgm:cxn modelId="{FCDBEB12-1455-4D57-B9BB-4A284CCBC484}" type="presParOf" srcId="{5DF8E9FB-C71B-47C7-B216-D785F0C7C1D9}" destId="{C6482922-1F7A-4378-89FF-D0D4C44F1EE0}" srcOrd="16" destOrd="0" presId="urn:microsoft.com/office/officeart/2005/8/layout/hierarchy4"/>
    <dgm:cxn modelId="{20785B66-524F-49CC-9847-CD50E556253D}" type="presParOf" srcId="{C6482922-1F7A-4378-89FF-D0D4C44F1EE0}" destId="{7A16D2E2-CE67-4E25-B095-8B1CE51524DF}" srcOrd="0" destOrd="0" presId="urn:microsoft.com/office/officeart/2005/8/layout/hierarchy4"/>
    <dgm:cxn modelId="{DE78395F-CA3D-4375-8889-28E86F3D6184}" type="presParOf" srcId="{C6482922-1F7A-4378-89FF-D0D4C44F1EE0}" destId="{BDF6A793-40F5-4AB5-B201-2606F767AD82}" srcOrd="1" destOrd="0" presId="urn:microsoft.com/office/officeart/2005/8/layout/hierarchy4"/>
    <dgm:cxn modelId="{EF299E02-763E-4BAB-9027-2CA9183BB153}" type="presParOf" srcId="{5DF8E9FB-C71B-47C7-B216-D785F0C7C1D9}" destId="{B698D82A-2E0C-494C-AF9F-D44B56822522}" srcOrd="17" destOrd="0" presId="urn:microsoft.com/office/officeart/2005/8/layout/hierarchy4"/>
    <dgm:cxn modelId="{4ECB0982-C265-48B9-89E8-47AD97C6620C}" type="presParOf" srcId="{5DF8E9FB-C71B-47C7-B216-D785F0C7C1D9}" destId="{008F5042-9A08-4A81-BA39-98C4028A07CF}" srcOrd="18" destOrd="0" presId="urn:microsoft.com/office/officeart/2005/8/layout/hierarchy4"/>
    <dgm:cxn modelId="{38F0483A-0D02-4834-B642-24C74830EBAD}" type="presParOf" srcId="{008F5042-9A08-4A81-BA39-98C4028A07CF}" destId="{B06AFD3E-B6EE-4807-B672-6E3A32663F24}" srcOrd="0" destOrd="0" presId="urn:microsoft.com/office/officeart/2005/8/layout/hierarchy4"/>
    <dgm:cxn modelId="{37B63057-F24E-461D-BF14-1CA7C4ECF6AF}" type="presParOf" srcId="{008F5042-9A08-4A81-BA39-98C4028A07CF}" destId="{FBE013E2-B596-4390-A101-A3B53AA4B2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309AB-A944-44C1-8F70-119FD3F699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B2E62-177D-41F7-BEB0-20E56439F9D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700" b="1" dirty="0" smtClean="0">
              <a:solidFill>
                <a:schemeClr val="tx1"/>
              </a:solidFill>
            </a:rPr>
            <a:t>ШКОЛЫ, ПОКАЗАВШИЕ НЕСООТВЕТСТВИЕ                                                        ОТМЕТКИ  ПОЛУЧЕННОЙ ПО ВПР</a:t>
          </a:r>
        </a:p>
      </dgm:t>
    </dgm:pt>
    <dgm:pt modelId="{7BA71A2C-1EF5-4856-A00F-715C6A7585E1}" type="parTrans" cxnId="{9E057B4E-EDC0-47AA-848B-C57D8BF791F9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3470FA7B-57A5-4A33-94D1-3B4A5E858FB5}" type="sibTrans" cxnId="{9E057B4E-EDC0-47AA-848B-C57D8BF791F9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729F31AD-25A2-4FD0-9DC9-6D53D9055CB6}">
      <dgm:prSet custT="1"/>
      <dgm:spPr>
        <a:solidFill>
          <a:srgbClr val="EC5F38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i="0" u="none" dirty="0" smtClean="0"/>
            <a:t>НИЖЕ</a:t>
          </a:r>
          <a:endParaRPr lang="ru-RU" sz="1800" dirty="0"/>
        </a:p>
      </dgm:t>
    </dgm:pt>
    <dgm:pt modelId="{0064BF5D-F845-4AC4-940B-95D1B7924CE4}" type="parTrans" cxnId="{C78D8DBF-5759-4285-A911-ADB7512F682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2914C52B-B33D-4EBB-9AF3-9C292984A833}" type="sibTrans" cxnId="{C78D8DBF-5759-4285-A911-ADB7512F682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82E24546-FAC4-41F0-9B18-F12D1ABBD28D}">
      <dgm:prSet custT="1"/>
      <dgm:spPr>
        <a:solidFill>
          <a:srgbClr val="EC5F38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19</a:t>
          </a:r>
        </a:p>
        <a:p>
          <a:pPr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33,3%</a:t>
          </a:r>
          <a:endParaRPr lang="ru-RU" sz="1400" b="1" dirty="0">
            <a:solidFill>
              <a:schemeClr val="tx1"/>
            </a:solidFill>
          </a:endParaRPr>
        </a:p>
      </dgm:t>
    </dgm:pt>
    <dgm:pt modelId="{C6B166CA-A883-4006-AD1B-C5167D62F876}" type="sibTrans" cxnId="{B7E7D3AD-2CE6-4ADD-A3A9-3A29C267112C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B219D1FD-B43B-4B1B-ABAE-52D5DA0D1BEE}" type="parTrans" cxnId="{B7E7D3AD-2CE6-4ADD-A3A9-3A29C267112C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A9B9BBFD-5C02-4BD0-8CE8-376B3877913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1" i="0" u="none" dirty="0" smtClean="0">
              <a:solidFill>
                <a:schemeClr val="tx1"/>
              </a:solidFill>
            </a:rPr>
            <a:t>ВЫШЕ </a:t>
          </a:r>
          <a:endParaRPr lang="ru-RU" sz="1800" b="1" i="0" u="none" dirty="0">
            <a:solidFill>
              <a:schemeClr val="tx1"/>
            </a:solidFill>
          </a:endParaRPr>
        </a:p>
      </dgm:t>
    </dgm:pt>
    <dgm:pt modelId="{71495BFB-403D-4732-98B7-F7807E9B7DA6}" type="parTrans" cxnId="{7EE5D175-ADBB-4327-937E-6C7F9F5205CA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0E0BB03F-0F37-4D6C-B66B-EA58857A0957}" type="sibTrans" cxnId="{7EE5D175-ADBB-4327-937E-6C7F9F5205CA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FF6D31D7-7E13-4111-8060-B6E687D1122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3 </a:t>
          </a:r>
        </a:p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52,8%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EDEAE2D8-2A6C-47AF-99D1-C0BC3DF9DB0F}" type="parTrans" cxnId="{F081FE4D-BAAB-4808-9DC0-9C50C84E994F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51504DB9-C7C3-4142-B4BF-A62BB5008CAF}" type="sibTrans" cxnId="{F081FE4D-BAAB-4808-9DC0-9C50C84E994F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555A0A3A-AA4B-4568-9D81-97E40A26B041}">
      <dgm:prSet custT="1"/>
      <dgm:spPr/>
      <dgm:t>
        <a:bodyPr/>
        <a:lstStyle/>
        <a:p>
          <a:r>
            <a:rPr lang="ru-RU" sz="1400" b="1" i="0" u="none" baseline="0" dirty="0" smtClean="0">
              <a:solidFill>
                <a:schemeClr val="tx1"/>
              </a:solidFill>
            </a:rPr>
            <a:t>МБОУ </a:t>
          </a:r>
        </a:p>
        <a:p>
          <a:r>
            <a:rPr lang="ru-RU" sz="1400" b="1" dirty="0" smtClean="0">
              <a:solidFill>
                <a:schemeClr val="tx1"/>
              </a:solidFill>
            </a:rPr>
            <a:t>ЛИЦЕЙ</a:t>
          </a:r>
          <a:r>
            <a:rPr lang="ru-RU" sz="1400" b="1" i="0" u="none" baseline="0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i="0" u="none" baseline="0" dirty="0" smtClean="0">
              <a:solidFill>
                <a:schemeClr val="tx1"/>
              </a:solidFill>
            </a:rPr>
            <a:t>49,5%</a:t>
          </a:r>
        </a:p>
      </dgm:t>
    </dgm:pt>
    <dgm:pt modelId="{4C1403C2-86CE-414F-A2C8-A2AAA14EC6A5}" type="parTrans" cxnId="{28166B0D-2766-4948-A375-552770F57490}">
      <dgm:prSet/>
      <dgm:spPr/>
      <dgm:t>
        <a:bodyPr/>
        <a:lstStyle/>
        <a:p>
          <a:endParaRPr lang="ru-RU"/>
        </a:p>
      </dgm:t>
    </dgm:pt>
    <dgm:pt modelId="{1A1642BE-E01D-42F9-8D22-2BDC5F53AAAE}" type="sibTrans" cxnId="{28166B0D-2766-4948-A375-552770F57490}">
      <dgm:prSet/>
      <dgm:spPr/>
      <dgm:t>
        <a:bodyPr/>
        <a:lstStyle/>
        <a:p>
          <a:endParaRPr lang="ru-RU"/>
        </a:p>
      </dgm:t>
    </dgm:pt>
    <dgm:pt modelId="{8B4F11EF-601F-430F-9458-6EDCFC190665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МБОУ ГИМНАЗИЯ №</a:t>
          </a:r>
          <a:r>
            <a:rPr lang="ru-RU" sz="1600" b="1" dirty="0" smtClean="0">
              <a:solidFill>
                <a:schemeClr val="tx1"/>
              </a:solidFill>
            </a:rPr>
            <a:t>4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 32,1%</a:t>
          </a:r>
        </a:p>
      </dgm:t>
    </dgm:pt>
    <dgm:pt modelId="{DD94FFBA-8467-40EF-8F42-DCF67F0A427A}" type="parTrans" cxnId="{2A626C40-0C86-4546-A2C6-FB456612D92F}">
      <dgm:prSet/>
      <dgm:spPr/>
      <dgm:t>
        <a:bodyPr/>
        <a:lstStyle/>
        <a:p>
          <a:endParaRPr lang="ru-RU"/>
        </a:p>
      </dgm:t>
    </dgm:pt>
    <dgm:pt modelId="{E6258717-D11B-42C1-B276-5D4806B72632}" type="sibTrans" cxnId="{2A626C40-0C86-4546-A2C6-FB456612D92F}">
      <dgm:prSet/>
      <dgm:spPr/>
      <dgm:t>
        <a:bodyPr/>
        <a:lstStyle/>
        <a:p>
          <a:endParaRPr lang="ru-RU"/>
        </a:p>
      </dgm:t>
    </dgm:pt>
    <dgm:pt modelId="{22502FF0-13C8-49B3-BD37-B443A9487E3A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МБОУ </a:t>
          </a:r>
          <a:r>
            <a:rPr lang="ru-RU" sz="1400" b="1" i="0" u="none" dirty="0" err="1" smtClean="0">
              <a:solidFill>
                <a:schemeClr val="tx1"/>
              </a:solidFill>
            </a:rPr>
            <a:t>МБОУ</a:t>
          </a:r>
          <a:r>
            <a:rPr lang="ru-RU" sz="1400" b="1" i="0" u="none" dirty="0" smtClean="0">
              <a:solidFill>
                <a:schemeClr val="tx1"/>
              </a:solidFill>
            </a:rPr>
            <a:t> №</a:t>
          </a:r>
          <a:r>
            <a:rPr lang="ru-RU" sz="1600" b="1" dirty="0" smtClean="0">
              <a:solidFill>
                <a:schemeClr val="tx1"/>
              </a:solidFill>
            </a:rPr>
            <a:t>17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56,7%</a:t>
          </a:r>
        </a:p>
      </dgm:t>
    </dgm:pt>
    <dgm:pt modelId="{5BD5D1FB-19F5-48BD-82B0-FC370C10F47F}" type="parTrans" cxnId="{AF951451-1886-4EC7-85EA-2640FBFFBDFF}">
      <dgm:prSet/>
      <dgm:spPr/>
      <dgm:t>
        <a:bodyPr/>
        <a:lstStyle/>
        <a:p>
          <a:endParaRPr lang="ru-RU"/>
        </a:p>
      </dgm:t>
    </dgm:pt>
    <dgm:pt modelId="{88F9CC49-96DA-43B6-B344-D21CFC4A94C7}" type="sibTrans" cxnId="{AF951451-1886-4EC7-85EA-2640FBFFBDFF}">
      <dgm:prSet/>
      <dgm:spPr/>
      <dgm:t>
        <a:bodyPr/>
        <a:lstStyle/>
        <a:p>
          <a:endParaRPr lang="ru-RU"/>
        </a:p>
      </dgm:t>
    </dgm:pt>
    <dgm:pt modelId="{E9109B51-155E-4BC5-B040-E3A3F69BF430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21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 51,4%</a:t>
          </a:r>
        </a:p>
      </dgm:t>
    </dgm:pt>
    <dgm:pt modelId="{3C26F72F-6868-4906-9D3C-95187A64236B}" type="parTrans" cxnId="{CC85D19B-B495-47D3-BB06-E33C40A145F3}">
      <dgm:prSet/>
      <dgm:spPr/>
      <dgm:t>
        <a:bodyPr/>
        <a:lstStyle/>
        <a:p>
          <a:endParaRPr lang="ru-RU"/>
        </a:p>
      </dgm:t>
    </dgm:pt>
    <dgm:pt modelId="{32175ABD-2A09-4ED5-BCB7-5541AD805FFD}" type="sibTrans" cxnId="{CC85D19B-B495-47D3-BB06-E33C40A145F3}">
      <dgm:prSet/>
      <dgm:spPr/>
      <dgm:t>
        <a:bodyPr/>
        <a:lstStyle/>
        <a:p>
          <a:endParaRPr lang="ru-RU"/>
        </a:p>
      </dgm:t>
    </dgm:pt>
    <dgm:pt modelId="{5EC6AC84-FCCC-47D9-87BF-E4BCDAD8E051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МБОУ СОШ 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№ </a:t>
          </a:r>
          <a:r>
            <a:rPr lang="ru-RU" sz="1600" b="1" dirty="0" smtClean="0">
              <a:solidFill>
                <a:schemeClr val="tx1"/>
              </a:solidFill>
            </a:rPr>
            <a:t>28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55%</a:t>
          </a:r>
        </a:p>
      </dgm:t>
    </dgm:pt>
    <dgm:pt modelId="{4E8872CE-CBEF-4F9D-855F-3B1A9B27E320}" type="parTrans" cxnId="{A6AB9A9A-D1DE-4D54-816A-0E922E157806}">
      <dgm:prSet/>
      <dgm:spPr/>
      <dgm:t>
        <a:bodyPr/>
        <a:lstStyle/>
        <a:p>
          <a:endParaRPr lang="ru-RU"/>
        </a:p>
      </dgm:t>
    </dgm:pt>
    <dgm:pt modelId="{08981BB5-C7B1-4D95-A45A-1652BD9BE80C}" type="sibTrans" cxnId="{A6AB9A9A-D1DE-4D54-816A-0E922E157806}">
      <dgm:prSet/>
      <dgm:spPr/>
      <dgm:t>
        <a:bodyPr/>
        <a:lstStyle/>
        <a:p>
          <a:endParaRPr lang="ru-RU"/>
        </a:p>
      </dgm:t>
    </dgm:pt>
    <dgm:pt modelId="{1BE32E49-0C8F-4772-985B-F930D9B01C51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30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 56,9 %</a:t>
          </a:r>
        </a:p>
      </dgm:t>
    </dgm:pt>
    <dgm:pt modelId="{C883C3C7-BE80-4748-A12A-25B1A2357ADF}" type="parTrans" cxnId="{AF8F786C-1086-43F2-B582-67AE05ABA4FD}">
      <dgm:prSet/>
      <dgm:spPr/>
      <dgm:t>
        <a:bodyPr/>
        <a:lstStyle/>
        <a:p>
          <a:endParaRPr lang="ru-RU"/>
        </a:p>
      </dgm:t>
    </dgm:pt>
    <dgm:pt modelId="{F817AEBE-09CA-48E6-8A97-373537044C4F}" type="sibTrans" cxnId="{AF8F786C-1086-43F2-B582-67AE05ABA4FD}">
      <dgm:prSet/>
      <dgm:spPr/>
      <dgm:t>
        <a:bodyPr/>
        <a:lstStyle/>
        <a:p>
          <a:endParaRPr lang="ru-RU"/>
        </a:p>
      </dgm:t>
    </dgm:pt>
    <dgm:pt modelId="{8271AC06-78DF-4A0C-8E57-520170F0A168}" type="pres">
      <dgm:prSet presAssocID="{5BF309AB-A944-44C1-8F70-119FD3F699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5C26-6490-4233-8644-E8365DE10ABF}" type="pres">
      <dgm:prSet presAssocID="{9DEB2E62-177D-41F7-BEB0-20E56439F9DD}" presName="vertOne" presStyleCnt="0"/>
      <dgm:spPr/>
    </dgm:pt>
    <dgm:pt modelId="{24F59951-16A8-4DCD-8760-013A0B8431BB}" type="pres">
      <dgm:prSet presAssocID="{9DEB2E62-177D-41F7-BEB0-20E56439F9DD}" presName="txOne" presStyleLbl="node0" presStyleIdx="0" presStyleCnt="1" custScaleY="80964" custLinFactNeighborX="11" custLinFactNeighborY="87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24193-6DB3-4FE2-B49B-22E7294D4173}" type="pres">
      <dgm:prSet presAssocID="{9DEB2E62-177D-41F7-BEB0-20E56439F9DD}" presName="parTransOne" presStyleCnt="0"/>
      <dgm:spPr/>
    </dgm:pt>
    <dgm:pt modelId="{5DF8E9FB-C71B-47C7-B216-D785F0C7C1D9}" type="pres">
      <dgm:prSet presAssocID="{9DEB2E62-177D-41F7-BEB0-20E56439F9DD}" presName="horzOne" presStyleCnt="0"/>
      <dgm:spPr/>
    </dgm:pt>
    <dgm:pt modelId="{F3DA9845-43FD-4C5A-ADC5-009397E7553D}" type="pres">
      <dgm:prSet presAssocID="{729F31AD-25A2-4FD0-9DC9-6D53D9055CB6}" presName="vertTwo" presStyleCnt="0"/>
      <dgm:spPr/>
    </dgm:pt>
    <dgm:pt modelId="{6EA0EDAA-B4C0-4A09-9C05-2F3D7919DB4E}" type="pres">
      <dgm:prSet presAssocID="{729F31AD-25A2-4FD0-9DC9-6D53D9055CB6}" presName="txTwo" presStyleLbl="node2" presStyleIdx="0" presStyleCnt="2" custScaleY="41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158DE-9EC1-457F-9395-4BAF2EB61349}" type="pres">
      <dgm:prSet presAssocID="{729F31AD-25A2-4FD0-9DC9-6D53D9055CB6}" presName="parTransTwo" presStyleCnt="0"/>
      <dgm:spPr/>
    </dgm:pt>
    <dgm:pt modelId="{DC35057B-3E8A-4BD4-A990-4FFBCF5122C6}" type="pres">
      <dgm:prSet presAssocID="{729F31AD-25A2-4FD0-9DC9-6D53D9055CB6}" presName="horzTwo" presStyleCnt="0"/>
      <dgm:spPr/>
    </dgm:pt>
    <dgm:pt modelId="{938AC15A-BBE5-4CE6-B68F-894F1579712D}" type="pres">
      <dgm:prSet presAssocID="{82E24546-FAC4-41F0-9B18-F12D1ABBD28D}" presName="vertThree" presStyleCnt="0"/>
      <dgm:spPr/>
    </dgm:pt>
    <dgm:pt modelId="{227BBAC9-6832-4DD4-B842-CEA159F2A90B}" type="pres">
      <dgm:prSet presAssocID="{82E24546-FAC4-41F0-9B18-F12D1ABBD28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38D45-DFAA-45D9-BE95-5B72820A57B9}" type="pres">
      <dgm:prSet presAssocID="{82E24546-FAC4-41F0-9B18-F12D1ABBD28D}" presName="parTransThree" presStyleCnt="0"/>
      <dgm:spPr/>
    </dgm:pt>
    <dgm:pt modelId="{46F4D9B0-FEC0-4E62-83F0-DDE3E1FB8D72}" type="pres">
      <dgm:prSet presAssocID="{82E24546-FAC4-41F0-9B18-F12D1ABBD28D}" presName="horzThree" presStyleCnt="0"/>
      <dgm:spPr/>
    </dgm:pt>
    <dgm:pt modelId="{D0B7B221-4652-4513-8CCC-9FDBF580B61A}" type="pres">
      <dgm:prSet presAssocID="{555A0A3A-AA4B-4568-9D81-97E40A26B041}" presName="vertFour" presStyleCnt="0">
        <dgm:presLayoutVars>
          <dgm:chPref val="3"/>
        </dgm:presLayoutVars>
      </dgm:prSet>
      <dgm:spPr/>
    </dgm:pt>
    <dgm:pt modelId="{73E3762B-BA8B-4BB8-992A-DFE727A94114}" type="pres">
      <dgm:prSet presAssocID="{555A0A3A-AA4B-4568-9D81-97E40A26B04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6BCB2D-A6F8-4271-9BD5-831C976644E6}" type="pres">
      <dgm:prSet presAssocID="{555A0A3A-AA4B-4568-9D81-97E40A26B041}" presName="horzFour" presStyleCnt="0"/>
      <dgm:spPr/>
    </dgm:pt>
    <dgm:pt modelId="{DC92A576-AD5D-45CB-8A6D-E0911C0275BB}" type="pres">
      <dgm:prSet presAssocID="{2914C52B-B33D-4EBB-9AF3-9C292984A833}" presName="sibSpaceTwo" presStyleCnt="0"/>
      <dgm:spPr/>
    </dgm:pt>
    <dgm:pt modelId="{AB4EFA45-33C4-41E2-A6E2-98B0165D86B1}" type="pres">
      <dgm:prSet presAssocID="{A9B9BBFD-5C02-4BD0-8CE8-376B38779135}" presName="vertTwo" presStyleCnt="0"/>
      <dgm:spPr/>
    </dgm:pt>
    <dgm:pt modelId="{9F17239B-D337-423D-8972-371EDE86A4B0}" type="pres">
      <dgm:prSet presAssocID="{A9B9BBFD-5C02-4BD0-8CE8-376B38779135}" presName="txTwo" presStyleLbl="node2" presStyleIdx="1" presStyleCnt="2" custScaleY="40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280D3-5267-487D-A3F1-0689FAA9714C}" type="pres">
      <dgm:prSet presAssocID="{A9B9BBFD-5C02-4BD0-8CE8-376B38779135}" presName="parTransTwo" presStyleCnt="0"/>
      <dgm:spPr/>
    </dgm:pt>
    <dgm:pt modelId="{0B373FA8-F783-46B1-9E9A-F20218E0F5C0}" type="pres">
      <dgm:prSet presAssocID="{A9B9BBFD-5C02-4BD0-8CE8-376B38779135}" presName="horzTwo" presStyleCnt="0"/>
      <dgm:spPr/>
    </dgm:pt>
    <dgm:pt modelId="{F8688ACF-03F5-4499-9AD4-2C8A138F5C62}" type="pres">
      <dgm:prSet presAssocID="{FF6D31D7-7E13-4111-8060-B6E687D1122A}" presName="vertThree" presStyleCnt="0"/>
      <dgm:spPr/>
    </dgm:pt>
    <dgm:pt modelId="{C5973EE5-5462-4DF2-9677-71D9A90347DC}" type="pres">
      <dgm:prSet presAssocID="{FF6D31D7-7E13-4111-8060-B6E687D1122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35DD3-6C71-493F-973E-03D6349934D8}" type="pres">
      <dgm:prSet presAssocID="{FF6D31D7-7E13-4111-8060-B6E687D1122A}" presName="parTransThree" presStyleCnt="0"/>
      <dgm:spPr/>
    </dgm:pt>
    <dgm:pt modelId="{69DFBF3B-E84C-4342-903A-3C003066EBCE}" type="pres">
      <dgm:prSet presAssocID="{FF6D31D7-7E13-4111-8060-B6E687D1122A}" presName="horzThree" presStyleCnt="0"/>
      <dgm:spPr/>
    </dgm:pt>
    <dgm:pt modelId="{2FA4EEDA-91EF-4167-B7B3-4CC5CA0195BA}" type="pres">
      <dgm:prSet presAssocID="{8B4F11EF-601F-430F-9458-6EDCFC190665}" presName="vertFour" presStyleCnt="0">
        <dgm:presLayoutVars>
          <dgm:chPref val="3"/>
        </dgm:presLayoutVars>
      </dgm:prSet>
      <dgm:spPr/>
    </dgm:pt>
    <dgm:pt modelId="{9E58E985-B33F-4E81-9989-DA9B871437BE}" type="pres">
      <dgm:prSet presAssocID="{8B4F11EF-601F-430F-9458-6EDCFC190665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914E7-40A3-4043-94F1-2475937861B2}" type="pres">
      <dgm:prSet presAssocID="{8B4F11EF-601F-430F-9458-6EDCFC190665}" presName="horzFour" presStyleCnt="0"/>
      <dgm:spPr/>
    </dgm:pt>
    <dgm:pt modelId="{C0E885CD-836D-42D5-BF02-690132DB4796}" type="pres">
      <dgm:prSet presAssocID="{51504DB9-C7C3-4142-B4BF-A62BB5008CAF}" presName="sibSpaceThree" presStyleCnt="0"/>
      <dgm:spPr/>
    </dgm:pt>
    <dgm:pt modelId="{A4ED8A49-3AC6-4EAA-A12A-1BC9F1B47F19}" type="pres">
      <dgm:prSet presAssocID="{22502FF0-13C8-49B3-BD37-B443A9487E3A}" presName="vertThree" presStyleCnt="0"/>
      <dgm:spPr/>
    </dgm:pt>
    <dgm:pt modelId="{3A586D27-2E7B-4120-9046-4612150D6D33}" type="pres">
      <dgm:prSet presAssocID="{22502FF0-13C8-49B3-BD37-B443A9487E3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FA38B-4C0D-43DA-AC3A-0752EC2AE5E0}" type="pres">
      <dgm:prSet presAssocID="{22502FF0-13C8-49B3-BD37-B443A9487E3A}" presName="parTransThree" presStyleCnt="0"/>
      <dgm:spPr/>
    </dgm:pt>
    <dgm:pt modelId="{5AC6EC08-F6AE-4173-BEE7-29B06A9E8819}" type="pres">
      <dgm:prSet presAssocID="{22502FF0-13C8-49B3-BD37-B443A9487E3A}" presName="horzThree" presStyleCnt="0"/>
      <dgm:spPr/>
    </dgm:pt>
    <dgm:pt modelId="{1AC34DDE-16C3-460F-B2B6-E79E8396C1FC}" type="pres">
      <dgm:prSet presAssocID="{E9109B51-155E-4BC5-B040-E3A3F69BF430}" presName="vertFour" presStyleCnt="0">
        <dgm:presLayoutVars>
          <dgm:chPref val="3"/>
        </dgm:presLayoutVars>
      </dgm:prSet>
      <dgm:spPr/>
    </dgm:pt>
    <dgm:pt modelId="{921F16E7-2FF9-409D-BD9B-E6E9DED78EED}" type="pres">
      <dgm:prSet presAssocID="{E9109B51-155E-4BC5-B040-E3A3F69BF43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0BB8F-B492-4288-A3A0-154AF9BDF41D}" type="pres">
      <dgm:prSet presAssocID="{E9109B51-155E-4BC5-B040-E3A3F69BF430}" presName="horzFour" presStyleCnt="0"/>
      <dgm:spPr/>
    </dgm:pt>
    <dgm:pt modelId="{F2B5503F-C073-4538-8DD5-BA65F3DB42CC}" type="pres">
      <dgm:prSet presAssocID="{88F9CC49-96DA-43B6-B344-D21CFC4A94C7}" presName="sibSpaceThree" presStyleCnt="0"/>
      <dgm:spPr/>
    </dgm:pt>
    <dgm:pt modelId="{5959580F-4241-4506-88F1-9761CAD88D58}" type="pres">
      <dgm:prSet presAssocID="{5EC6AC84-FCCC-47D9-87BF-E4BCDAD8E051}" presName="vertThree" presStyleCnt="0"/>
      <dgm:spPr/>
    </dgm:pt>
    <dgm:pt modelId="{4B76C9AE-156A-4DBE-8B18-36242C3282A0}" type="pres">
      <dgm:prSet presAssocID="{5EC6AC84-FCCC-47D9-87BF-E4BCDAD8E05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A9C235-4F4C-4C1B-B7EA-2C090015FB41}" type="pres">
      <dgm:prSet presAssocID="{5EC6AC84-FCCC-47D9-87BF-E4BCDAD8E051}" presName="parTransThree" presStyleCnt="0"/>
      <dgm:spPr/>
    </dgm:pt>
    <dgm:pt modelId="{1E50EA63-932B-427A-9AD0-434B707D8C22}" type="pres">
      <dgm:prSet presAssocID="{5EC6AC84-FCCC-47D9-87BF-E4BCDAD8E051}" presName="horzThree" presStyleCnt="0"/>
      <dgm:spPr/>
    </dgm:pt>
    <dgm:pt modelId="{E729288D-1CFD-4EB4-9082-0D2D4A8BA239}" type="pres">
      <dgm:prSet presAssocID="{1BE32E49-0C8F-4772-985B-F930D9B01C51}" presName="vertFour" presStyleCnt="0">
        <dgm:presLayoutVars>
          <dgm:chPref val="3"/>
        </dgm:presLayoutVars>
      </dgm:prSet>
      <dgm:spPr/>
    </dgm:pt>
    <dgm:pt modelId="{3BD2F36B-D491-41CE-B7E9-0269ABB5A5EA}" type="pres">
      <dgm:prSet presAssocID="{1BE32E49-0C8F-4772-985B-F930D9B01C51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8666A-A70B-4174-94AE-7C7E31E2B0FD}" type="pres">
      <dgm:prSet presAssocID="{1BE32E49-0C8F-4772-985B-F930D9B01C51}" presName="horzFour" presStyleCnt="0"/>
      <dgm:spPr/>
    </dgm:pt>
  </dgm:ptLst>
  <dgm:cxnLst>
    <dgm:cxn modelId="{2A626C40-0C86-4546-A2C6-FB456612D92F}" srcId="{FF6D31D7-7E13-4111-8060-B6E687D1122A}" destId="{8B4F11EF-601F-430F-9458-6EDCFC190665}" srcOrd="0" destOrd="0" parTransId="{DD94FFBA-8467-40EF-8F42-DCF67F0A427A}" sibTransId="{E6258717-D11B-42C1-B276-5D4806B72632}"/>
    <dgm:cxn modelId="{C78D8DBF-5759-4285-A911-ADB7512F6823}" srcId="{9DEB2E62-177D-41F7-BEB0-20E56439F9DD}" destId="{729F31AD-25A2-4FD0-9DC9-6D53D9055CB6}" srcOrd="0" destOrd="0" parTransId="{0064BF5D-F845-4AC4-940B-95D1B7924CE4}" sibTransId="{2914C52B-B33D-4EBB-9AF3-9C292984A833}"/>
    <dgm:cxn modelId="{B7E7D3AD-2CE6-4ADD-A3A9-3A29C267112C}" srcId="{729F31AD-25A2-4FD0-9DC9-6D53D9055CB6}" destId="{82E24546-FAC4-41F0-9B18-F12D1ABBD28D}" srcOrd="0" destOrd="0" parTransId="{B219D1FD-B43B-4B1B-ABAE-52D5DA0D1BEE}" sibTransId="{C6B166CA-A883-4006-AD1B-C5167D62F876}"/>
    <dgm:cxn modelId="{7EE5D175-ADBB-4327-937E-6C7F9F5205CA}" srcId="{9DEB2E62-177D-41F7-BEB0-20E56439F9DD}" destId="{A9B9BBFD-5C02-4BD0-8CE8-376B38779135}" srcOrd="1" destOrd="0" parTransId="{71495BFB-403D-4732-98B7-F7807E9B7DA6}" sibTransId="{0E0BB03F-0F37-4D6C-B66B-EA58857A0957}"/>
    <dgm:cxn modelId="{AF951451-1886-4EC7-85EA-2640FBFFBDFF}" srcId="{A9B9BBFD-5C02-4BD0-8CE8-376B38779135}" destId="{22502FF0-13C8-49B3-BD37-B443A9487E3A}" srcOrd="1" destOrd="0" parTransId="{5BD5D1FB-19F5-48BD-82B0-FC370C10F47F}" sibTransId="{88F9CC49-96DA-43B6-B344-D21CFC4A94C7}"/>
    <dgm:cxn modelId="{CC85D19B-B495-47D3-BB06-E33C40A145F3}" srcId="{22502FF0-13C8-49B3-BD37-B443A9487E3A}" destId="{E9109B51-155E-4BC5-B040-E3A3F69BF430}" srcOrd="0" destOrd="0" parTransId="{3C26F72F-6868-4906-9D3C-95187A64236B}" sibTransId="{32175ABD-2A09-4ED5-BCB7-5541AD805FFD}"/>
    <dgm:cxn modelId="{793BA21F-28BF-4BE0-8B7B-5FB1D2A3729B}" type="presOf" srcId="{9DEB2E62-177D-41F7-BEB0-20E56439F9DD}" destId="{24F59951-16A8-4DCD-8760-013A0B8431BB}" srcOrd="0" destOrd="0" presId="urn:microsoft.com/office/officeart/2005/8/layout/hierarchy4"/>
    <dgm:cxn modelId="{392321E9-4922-401B-A8BA-939C24C94244}" type="presOf" srcId="{8B4F11EF-601F-430F-9458-6EDCFC190665}" destId="{9E58E985-B33F-4E81-9989-DA9B871437BE}" srcOrd="0" destOrd="0" presId="urn:microsoft.com/office/officeart/2005/8/layout/hierarchy4"/>
    <dgm:cxn modelId="{AE400FB4-53A1-484E-B5E0-4812DA6FF683}" type="presOf" srcId="{E9109B51-155E-4BC5-B040-E3A3F69BF430}" destId="{921F16E7-2FF9-409D-BD9B-E6E9DED78EED}" srcOrd="0" destOrd="0" presId="urn:microsoft.com/office/officeart/2005/8/layout/hierarchy4"/>
    <dgm:cxn modelId="{05393DBF-C5B2-481B-9C3A-EF9BEED0AC9A}" type="presOf" srcId="{22502FF0-13C8-49B3-BD37-B443A9487E3A}" destId="{3A586D27-2E7B-4120-9046-4612150D6D33}" srcOrd="0" destOrd="0" presId="urn:microsoft.com/office/officeart/2005/8/layout/hierarchy4"/>
    <dgm:cxn modelId="{F081FE4D-BAAB-4808-9DC0-9C50C84E994F}" srcId="{A9B9BBFD-5C02-4BD0-8CE8-376B38779135}" destId="{FF6D31D7-7E13-4111-8060-B6E687D1122A}" srcOrd="0" destOrd="0" parTransId="{EDEAE2D8-2A6C-47AF-99D1-C0BC3DF9DB0F}" sibTransId="{51504DB9-C7C3-4142-B4BF-A62BB5008CAF}"/>
    <dgm:cxn modelId="{28166B0D-2766-4948-A375-552770F57490}" srcId="{82E24546-FAC4-41F0-9B18-F12D1ABBD28D}" destId="{555A0A3A-AA4B-4568-9D81-97E40A26B041}" srcOrd="0" destOrd="0" parTransId="{4C1403C2-86CE-414F-A2C8-A2AAA14EC6A5}" sibTransId="{1A1642BE-E01D-42F9-8D22-2BDC5F53AAAE}"/>
    <dgm:cxn modelId="{9289F7C4-F1CD-4823-8F2D-7855442F26D2}" type="presOf" srcId="{729F31AD-25A2-4FD0-9DC9-6D53D9055CB6}" destId="{6EA0EDAA-B4C0-4A09-9C05-2F3D7919DB4E}" srcOrd="0" destOrd="0" presId="urn:microsoft.com/office/officeart/2005/8/layout/hierarchy4"/>
    <dgm:cxn modelId="{A6AB9A9A-D1DE-4D54-816A-0E922E157806}" srcId="{A9B9BBFD-5C02-4BD0-8CE8-376B38779135}" destId="{5EC6AC84-FCCC-47D9-87BF-E4BCDAD8E051}" srcOrd="2" destOrd="0" parTransId="{4E8872CE-CBEF-4F9D-855F-3B1A9B27E320}" sibTransId="{08981BB5-C7B1-4D95-A45A-1652BD9BE80C}"/>
    <dgm:cxn modelId="{9E057B4E-EDC0-47AA-848B-C57D8BF791F9}" srcId="{5BF309AB-A944-44C1-8F70-119FD3F69950}" destId="{9DEB2E62-177D-41F7-BEB0-20E56439F9DD}" srcOrd="0" destOrd="0" parTransId="{7BA71A2C-1EF5-4856-A00F-715C6A7585E1}" sibTransId="{3470FA7B-57A5-4A33-94D1-3B4A5E858FB5}"/>
    <dgm:cxn modelId="{D8426409-11C0-4321-949F-9B207EEA2F4A}" type="presOf" srcId="{555A0A3A-AA4B-4568-9D81-97E40A26B041}" destId="{73E3762B-BA8B-4BB8-992A-DFE727A94114}" srcOrd="0" destOrd="0" presId="urn:microsoft.com/office/officeart/2005/8/layout/hierarchy4"/>
    <dgm:cxn modelId="{3458BE6D-C3FB-4755-A2D0-3A7046BE407F}" type="presOf" srcId="{1BE32E49-0C8F-4772-985B-F930D9B01C51}" destId="{3BD2F36B-D491-41CE-B7E9-0269ABB5A5EA}" srcOrd="0" destOrd="0" presId="urn:microsoft.com/office/officeart/2005/8/layout/hierarchy4"/>
    <dgm:cxn modelId="{BB99A523-FAE6-4018-900D-483DFB6E6709}" type="presOf" srcId="{FF6D31D7-7E13-4111-8060-B6E687D1122A}" destId="{C5973EE5-5462-4DF2-9677-71D9A90347DC}" srcOrd="0" destOrd="0" presId="urn:microsoft.com/office/officeart/2005/8/layout/hierarchy4"/>
    <dgm:cxn modelId="{EBD4E3F4-86FB-4FCA-8943-4BBE3EBCFC96}" type="presOf" srcId="{5BF309AB-A944-44C1-8F70-119FD3F69950}" destId="{8271AC06-78DF-4A0C-8E57-520170F0A168}" srcOrd="0" destOrd="0" presId="urn:microsoft.com/office/officeart/2005/8/layout/hierarchy4"/>
    <dgm:cxn modelId="{AF8F786C-1086-43F2-B582-67AE05ABA4FD}" srcId="{5EC6AC84-FCCC-47D9-87BF-E4BCDAD8E051}" destId="{1BE32E49-0C8F-4772-985B-F930D9B01C51}" srcOrd="0" destOrd="0" parTransId="{C883C3C7-BE80-4748-A12A-25B1A2357ADF}" sibTransId="{F817AEBE-09CA-48E6-8A97-373537044C4F}"/>
    <dgm:cxn modelId="{9A5C7A8D-C00D-434D-A381-75EA0A13F6EA}" type="presOf" srcId="{A9B9BBFD-5C02-4BD0-8CE8-376B38779135}" destId="{9F17239B-D337-423D-8972-371EDE86A4B0}" srcOrd="0" destOrd="0" presId="urn:microsoft.com/office/officeart/2005/8/layout/hierarchy4"/>
    <dgm:cxn modelId="{D9534AC9-73D6-4602-BA0F-4A5793FDB1BE}" type="presOf" srcId="{82E24546-FAC4-41F0-9B18-F12D1ABBD28D}" destId="{227BBAC9-6832-4DD4-B842-CEA159F2A90B}" srcOrd="0" destOrd="0" presId="urn:microsoft.com/office/officeart/2005/8/layout/hierarchy4"/>
    <dgm:cxn modelId="{AA15E5B7-38FE-41E7-8113-A68791D57F81}" type="presOf" srcId="{5EC6AC84-FCCC-47D9-87BF-E4BCDAD8E051}" destId="{4B76C9AE-156A-4DBE-8B18-36242C3282A0}" srcOrd="0" destOrd="0" presId="urn:microsoft.com/office/officeart/2005/8/layout/hierarchy4"/>
    <dgm:cxn modelId="{2781D445-7AEE-4C0C-89AE-3B31A985A5BE}" type="presParOf" srcId="{8271AC06-78DF-4A0C-8E57-520170F0A168}" destId="{06815C26-6490-4233-8644-E8365DE10ABF}" srcOrd="0" destOrd="0" presId="urn:microsoft.com/office/officeart/2005/8/layout/hierarchy4"/>
    <dgm:cxn modelId="{45EF4EDA-3453-47E7-B442-1C46E4CF4893}" type="presParOf" srcId="{06815C26-6490-4233-8644-E8365DE10ABF}" destId="{24F59951-16A8-4DCD-8760-013A0B8431BB}" srcOrd="0" destOrd="0" presId="urn:microsoft.com/office/officeart/2005/8/layout/hierarchy4"/>
    <dgm:cxn modelId="{D6578F97-ED5F-43B2-A74F-EC58BDD74D7C}" type="presParOf" srcId="{06815C26-6490-4233-8644-E8365DE10ABF}" destId="{75424193-6DB3-4FE2-B49B-22E7294D4173}" srcOrd="1" destOrd="0" presId="urn:microsoft.com/office/officeart/2005/8/layout/hierarchy4"/>
    <dgm:cxn modelId="{55052427-ECB1-4CD6-996F-233B8CEA5B30}" type="presParOf" srcId="{06815C26-6490-4233-8644-E8365DE10ABF}" destId="{5DF8E9FB-C71B-47C7-B216-D785F0C7C1D9}" srcOrd="2" destOrd="0" presId="urn:microsoft.com/office/officeart/2005/8/layout/hierarchy4"/>
    <dgm:cxn modelId="{293C2407-78BD-4410-996C-3AD2097C8C26}" type="presParOf" srcId="{5DF8E9FB-C71B-47C7-B216-D785F0C7C1D9}" destId="{F3DA9845-43FD-4C5A-ADC5-009397E7553D}" srcOrd="0" destOrd="0" presId="urn:microsoft.com/office/officeart/2005/8/layout/hierarchy4"/>
    <dgm:cxn modelId="{D52DC843-C484-47E2-9E82-7037A081A83F}" type="presParOf" srcId="{F3DA9845-43FD-4C5A-ADC5-009397E7553D}" destId="{6EA0EDAA-B4C0-4A09-9C05-2F3D7919DB4E}" srcOrd="0" destOrd="0" presId="urn:microsoft.com/office/officeart/2005/8/layout/hierarchy4"/>
    <dgm:cxn modelId="{36CA72BE-63D1-4CF7-B38C-D13F66C0F9C1}" type="presParOf" srcId="{F3DA9845-43FD-4C5A-ADC5-009397E7553D}" destId="{605158DE-9EC1-457F-9395-4BAF2EB61349}" srcOrd="1" destOrd="0" presId="urn:microsoft.com/office/officeart/2005/8/layout/hierarchy4"/>
    <dgm:cxn modelId="{DEF26876-BE54-4D17-B905-69108110B327}" type="presParOf" srcId="{F3DA9845-43FD-4C5A-ADC5-009397E7553D}" destId="{DC35057B-3E8A-4BD4-A990-4FFBCF5122C6}" srcOrd="2" destOrd="0" presId="urn:microsoft.com/office/officeart/2005/8/layout/hierarchy4"/>
    <dgm:cxn modelId="{7CDF9876-FE7D-4C5D-BB7C-CE96C76E5984}" type="presParOf" srcId="{DC35057B-3E8A-4BD4-A990-4FFBCF5122C6}" destId="{938AC15A-BBE5-4CE6-B68F-894F1579712D}" srcOrd="0" destOrd="0" presId="urn:microsoft.com/office/officeart/2005/8/layout/hierarchy4"/>
    <dgm:cxn modelId="{8FCEA5C3-BE55-4B06-BDC1-E9329BEB5000}" type="presParOf" srcId="{938AC15A-BBE5-4CE6-B68F-894F1579712D}" destId="{227BBAC9-6832-4DD4-B842-CEA159F2A90B}" srcOrd="0" destOrd="0" presId="urn:microsoft.com/office/officeart/2005/8/layout/hierarchy4"/>
    <dgm:cxn modelId="{C8C7CD34-BC7E-4A5E-B2B0-9D36DD80BDBB}" type="presParOf" srcId="{938AC15A-BBE5-4CE6-B68F-894F1579712D}" destId="{31138D45-DFAA-45D9-BE95-5B72820A57B9}" srcOrd="1" destOrd="0" presId="urn:microsoft.com/office/officeart/2005/8/layout/hierarchy4"/>
    <dgm:cxn modelId="{1D34229E-05DD-4A83-9C7C-DB82C85CA3DC}" type="presParOf" srcId="{938AC15A-BBE5-4CE6-B68F-894F1579712D}" destId="{46F4D9B0-FEC0-4E62-83F0-DDE3E1FB8D72}" srcOrd="2" destOrd="0" presId="urn:microsoft.com/office/officeart/2005/8/layout/hierarchy4"/>
    <dgm:cxn modelId="{8C2D75A0-E650-4B24-A0EA-D5C58C4657CF}" type="presParOf" srcId="{46F4D9B0-FEC0-4E62-83F0-DDE3E1FB8D72}" destId="{D0B7B221-4652-4513-8CCC-9FDBF580B61A}" srcOrd="0" destOrd="0" presId="urn:microsoft.com/office/officeart/2005/8/layout/hierarchy4"/>
    <dgm:cxn modelId="{61044823-F35F-47DB-9D7D-8844929BA0A1}" type="presParOf" srcId="{D0B7B221-4652-4513-8CCC-9FDBF580B61A}" destId="{73E3762B-BA8B-4BB8-992A-DFE727A94114}" srcOrd="0" destOrd="0" presId="urn:microsoft.com/office/officeart/2005/8/layout/hierarchy4"/>
    <dgm:cxn modelId="{FD48A5E8-2C3C-4731-895B-9173DEE86638}" type="presParOf" srcId="{D0B7B221-4652-4513-8CCC-9FDBF580B61A}" destId="{B26BCB2D-A6F8-4271-9BD5-831C976644E6}" srcOrd="1" destOrd="0" presId="urn:microsoft.com/office/officeart/2005/8/layout/hierarchy4"/>
    <dgm:cxn modelId="{A8882A62-6337-4CDB-A3F1-96127964F77B}" type="presParOf" srcId="{5DF8E9FB-C71B-47C7-B216-D785F0C7C1D9}" destId="{DC92A576-AD5D-45CB-8A6D-E0911C0275BB}" srcOrd="1" destOrd="0" presId="urn:microsoft.com/office/officeart/2005/8/layout/hierarchy4"/>
    <dgm:cxn modelId="{F4CE5C28-347B-40CD-B60A-8A36867092D4}" type="presParOf" srcId="{5DF8E9FB-C71B-47C7-B216-D785F0C7C1D9}" destId="{AB4EFA45-33C4-41E2-A6E2-98B0165D86B1}" srcOrd="2" destOrd="0" presId="urn:microsoft.com/office/officeart/2005/8/layout/hierarchy4"/>
    <dgm:cxn modelId="{3CFE9988-A692-4BA2-B52B-51657BC52065}" type="presParOf" srcId="{AB4EFA45-33C4-41E2-A6E2-98B0165D86B1}" destId="{9F17239B-D337-423D-8972-371EDE86A4B0}" srcOrd="0" destOrd="0" presId="urn:microsoft.com/office/officeart/2005/8/layout/hierarchy4"/>
    <dgm:cxn modelId="{CB2E225A-7578-4F61-A1F9-BAB505CF9F1B}" type="presParOf" srcId="{AB4EFA45-33C4-41E2-A6E2-98B0165D86B1}" destId="{E5A280D3-5267-487D-A3F1-0689FAA9714C}" srcOrd="1" destOrd="0" presId="urn:microsoft.com/office/officeart/2005/8/layout/hierarchy4"/>
    <dgm:cxn modelId="{72C77E08-CA2E-4D06-9D2D-595CC6318060}" type="presParOf" srcId="{AB4EFA45-33C4-41E2-A6E2-98B0165D86B1}" destId="{0B373FA8-F783-46B1-9E9A-F20218E0F5C0}" srcOrd="2" destOrd="0" presId="urn:microsoft.com/office/officeart/2005/8/layout/hierarchy4"/>
    <dgm:cxn modelId="{2826E3AD-8C2D-4212-9A6B-7CE17F9C1D21}" type="presParOf" srcId="{0B373FA8-F783-46B1-9E9A-F20218E0F5C0}" destId="{F8688ACF-03F5-4499-9AD4-2C8A138F5C62}" srcOrd="0" destOrd="0" presId="urn:microsoft.com/office/officeart/2005/8/layout/hierarchy4"/>
    <dgm:cxn modelId="{0D1CAFEB-6583-41CB-B2D8-C82122BF3697}" type="presParOf" srcId="{F8688ACF-03F5-4499-9AD4-2C8A138F5C62}" destId="{C5973EE5-5462-4DF2-9677-71D9A90347DC}" srcOrd="0" destOrd="0" presId="urn:microsoft.com/office/officeart/2005/8/layout/hierarchy4"/>
    <dgm:cxn modelId="{4C994FEE-5C41-4276-ACD2-9E4437A8EAD3}" type="presParOf" srcId="{F8688ACF-03F5-4499-9AD4-2C8A138F5C62}" destId="{14035DD3-6C71-493F-973E-03D6349934D8}" srcOrd="1" destOrd="0" presId="urn:microsoft.com/office/officeart/2005/8/layout/hierarchy4"/>
    <dgm:cxn modelId="{E2CDF42D-E4D0-411D-97D0-E97EFE435EE7}" type="presParOf" srcId="{F8688ACF-03F5-4499-9AD4-2C8A138F5C62}" destId="{69DFBF3B-E84C-4342-903A-3C003066EBCE}" srcOrd="2" destOrd="0" presId="urn:microsoft.com/office/officeart/2005/8/layout/hierarchy4"/>
    <dgm:cxn modelId="{904E2FC7-416A-4551-BBB7-091511E80DA3}" type="presParOf" srcId="{69DFBF3B-E84C-4342-903A-3C003066EBCE}" destId="{2FA4EEDA-91EF-4167-B7B3-4CC5CA0195BA}" srcOrd="0" destOrd="0" presId="urn:microsoft.com/office/officeart/2005/8/layout/hierarchy4"/>
    <dgm:cxn modelId="{2C8C572C-1EB0-4843-8E6C-9F0C771AB55C}" type="presParOf" srcId="{2FA4EEDA-91EF-4167-B7B3-4CC5CA0195BA}" destId="{9E58E985-B33F-4E81-9989-DA9B871437BE}" srcOrd="0" destOrd="0" presId="urn:microsoft.com/office/officeart/2005/8/layout/hierarchy4"/>
    <dgm:cxn modelId="{10B1FA32-C3A7-409A-9009-3BDCB5B2638A}" type="presParOf" srcId="{2FA4EEDA-91EF-4167-B7B3-4CC5CA0195BA}" destId="{8F7914E7-40A3-4043-94F1-2475937861B2}" srcOrd="1" destOrd="0" presId="urn:microsoft.com/office/officeart/2005/8/layout/hierarchy4"/>
    <dgm:cxn modelId="{D138F0AA-F886-4488-8911-5F49F40596B3}" type="presParOf" srcId="{0B373FA8-F783-46B1-9E9A-F20218E0F5C0}" destId="{C0E885CD-836D-42D5-BF02-690132DB4796}" srcOrd="1" destOrd="0" presId="urn:microsoft.com/office/officeart/2005/8/layout/hierarchy4"/>
    <dgm:cxn modelId="{95AA74E2-96AC-4F84-BDD9-A7C9557F8F34}" type="presParOf" srcId="{0B373FA8-F783-46B1-9E9A-F20218E0F5C0}" destId="{A4ED8A49-3AC6-4EAA-A12A-1BC9F1B47F19}" srcOrd="2" destOrd="0" presId="urn:microsoft.com/office/officeart/2005/8/layout/hierarchy4"/>
    <dgm:cxn modelId="{585C0709-1392-4DB6-97A8-B59E16F2A5D2}" type="presParOf" srcId="{A4ED8A49-3AC6-4EAA-A12A-1BC9F1B47F19}" destId="{3A586D27-2E7B-4120-9046-4612150D6D33}" srcOrd="0" destOrd="0" presId="urn:microsoft.com/office/officeart/2005/8/layout/hierarchy4"/>
    <dgm:cxn modelId="{3FEBA3BC-6181-4CFA-AE6A-6AA45DED5D4F}" type="presParOf" srcId="{A4ED8A49-3AC6-4EAA-A12A-1BC9F1B47F19}" destId="{ADFFA38B-4C0D-43DA-AC3A-0752EC2AE5E0}" srcOrd="1" destOrd="0" presId="urn:microsoft.com/office/officeart/2005/8/layout/hierarchy4"/>
    <dgm:cxn modelId="{7F3EEFFE-5B71-4AEF-A53F-B11C1E99B019}" type="presParOf" srcId="{A4ED8A49-3AC6-4EAA-A12A-1BC9F1B47F19}" destId="{5AC6EC08-F6AE-4173-BEE7-29B06A9E8819}" srcOrd="2" destOrd="0" presId="urn:microsoft.com/office/officeart/2005/8/layout/hierarchy4"/>
    <dgm:cxn modelId="{4FE6D80F-8F33-44D0-A480-81E324AA4E2D}" type="presParOf" srcId="{5AC6EC08-F6AE-4173-BEE7-29B06A9E8819}" destId="{1AC34DDE-16C3-460F-B2B6-E79E8396C1FC}" srcOrd="0" destOrd="0" presId="urn:microsoft.com/office/officeart/2005/8/layout/hierarchy4"/>
    <dgm:cxn modelId="{DD50D75E-A898-4D07-BA64-8ECC3E1A98D9}" type="presParOf" srcId="{1AC34DDE-16C3-460F-B2B6-E79E8396C1FC}" destId="{921F16E7-2FF9-409D-BD9B-E6E9DED78EED}" srcOrd="0" destOrd="0" presId="urn:microsoft.com/office/officeart/2005/8/layout/hierarchy4"/>
    <dgm:cxn modelId="{9250E43A-04A5-4028-ABFF-11422381F5DA}" type="presParOf" srcId="{1AC34DDE-16C3-460F-B2B6-E79E8396C1FC}" destId="{4BC0BB8F-B492-4288-A3A0-154AF9BDF41D}" srcOrd="1" destOrd="0" presId="urn:microsoft.com/office/officeart/2005/8/layout/hierarchy4"/>
    <dgm:cxn modelId="{A1DF12A5-2BFB-401A-965A-055036C81ED6}" type="presParOf" srcId="{0B373FA8-F783-46B1-9E9A-F20218E0F5C0}" destId="{F2B5503F-C073-4538-8DD5-BA65F3DB42CC}" srcOrd="3" destOrd="0" presId="urn:microsoft.com/office/officeart/2005/8/layout/hierarchy4"/>
    <dgm:cxn modelId="{67B21F46-3C1C-4AF1-819C-D5DDA2D0677C}" type="presParOf" srcId="{0B373FA8-F783-46B1-9E9A-F20218E0F5C0}" destId="{5959580F-4241-4506-88F1-9761CAD88D58}" srcOrd="4" destOrd="0" presId="urn:microsoft.com/office/officeart/2005/8/layout/hierarchy4"/>
    <dgm:cxn modelId="{C358F897-4AA2-490D-8B78-6F43524B0E65}" type="presParOf" srcId="{5959580F-4241-4506-88F1-9761CAD88D58}" destId="{4B76C9AE-156A-4DBE-8B18-36242C3282A0}" srcOrd="0" destOrd="0" presId="urn:microsoft.com/office/officeart/2005/8/layout/hierarchy4"/>
    <dgm:cxn modelId="{EE9E233D-A508-4639-AFD7-03A2D497802D}" type="presParOf" srcId="{5959580F-4241-4506-88F1-9761CAD88D58}" destId="{16A9C235-4F4C-4C1B-B7EA-2C090015FB41}" srcOrd="1" destOrd="0" presId="urn:microsoft.com/office/officeart/2005/8/layout/hierarchy4"/>
    <dgm:cxn modelId="{36C812E0-38ED-42F6-AC18-7ECD310F69E2}" type="presParOf" srcId="{5959580F-4241-4506-88F1-9761CAD88D58}" destId="{1E50EA63-932B-427A-9AD0-434B707D8C22}" srcOrd="2" destOrd="0" presId="urn:microsoft.com/office/officeart/2005/8/layout/hierarchy4"/>
    <dgm:cxn modelId="{DACC7715-9035-4636-BBF3-92598CC70011}" type="presParOf" srcId="{1E50EA63-932B-427A-9AD0-434B707D8C22}" destId="{E729288D-1CFD-4EB4-9082-0D2D4A8BA239}" srcOrd="0" destOrd="0" presId="urn:microsoft.com/office/officeart/2005/8/layout/hierarchy4"/>
    <dgm:cxn modelId="{0C59B6C8-C097-48C2-B048-F31335D98668}" type="presParOf" srcId="{E729288D-1CFD-4EB4-9082-0D2D4A8BA239}" destId="{3BD2F36B-D491-41CE-B7E9-0269ABB5A5EA}" srcOrd="0" destOrd="0" presId="urn:microsoft.com/office/officeart/2005/8/layout/hierarchy4"/>
    <dgm:cxn modelId="{A7A17D88-9845-4686-8DFD-81A6033C49A0}" type="presParOf" srcId="{E729288D-1CFD-4EB4-9082-0D2D4A8BA239}" destId="{46A8666A-A70B-4174-94AE-7C7E31E2B0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F309AB-A944-44C1-8F70-119FD3F699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B2E62-177D-41F7-BEB0-20E56439F9DD}">
      <dgm:prSet phldrT="[Текст]"/>
      <dgm:spPr>
        <a:solidFill>
          <a:srgbClr val="002060">
            <a:alpha val="79000"/>
          </a:srgbClr>
        </a:solidFill>
      </dgm:spPr>
      <dgm:t>
        <a:bodyPr/>
        <a:lstStyle/>
        <a:p>
          <a:r>
            <a:rPr lang="ru-RU" dirty="0" smtClean="0"/>
            <a:t>ШКОЛЫ, ПОКАЗАВШИЕ НАИБОЛЬШИЙ ПРОЦЕНТ СООТВЕТСТВИЯ ОТМЕТКИ, ПОЛУЧЕННОЙ ПО ВПР, ИТОГОВОЙ (ГОДОВОЙ) ОТМЕТКИ ПО ПРЕДМЕТУ  </a:t>
          </a:r>
          <a:endParaRPr lang="ru-RU" dirty="0"/>
        </a:p>
      </dgm:t>
    </dgm:pt>
    <dgm:pt modelId="{7BA71A2C-1EF5-4856-A00F-715C6A7585E1}" type="parTrans" cxnId="{9E057B4E-EDC0-47AA-848B-C57D8BF791F9}">
      <dgm:prSet/>
      <dgm:spPr/>
      <dgm:t>
        <a:bodyPr/>
        <a:lstStyle/>
        <a:p>
          <a:endParaRPr lang="ru-RU"/>
        </a:p>
      </dgm:t>
    </dgm:pt>
    <dgm:pt modelId="{3470FA7B-57A5-4A33-94D1-3B4A5E858FB5}" type="sibTrans" cxnId="{9E057B4E-EDC0-47AA-848B-C57D8BF791F9}">
      <dgm:prSet/>
      <dgm:spPr/>
      <dgm:t>
        <a:bodyPr/>
        <a:lstStyle/>
        <a:p>
          <a:endParaRPr lang="ru-RU"/>
        </a:p>
      </dgm:t>
    </dgm:pt>
    <dgm:pt modelId="{729F31AD-25A2-4FD0-9DC9-6D53D9055CB6}">
      <dgm:prSet custT="1"/>
      <dgm:spPr>
        <a:solidFill>
          <a:srgbClr val="3F5795">
            <a:alpha val="81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38</a:t>
          </a:r>
          <a:r>
            <a:rPr lang="ru-RU" sz="1400" dirty="0" smtClean="0"/>
            <a:t> </a:t>
          </a:r>
        </a:p>
        <a:p>
          <a:r>
            <a:rPr lang="ru-RU" sz="1400" dirty="0" smtClean="0"/>
            <a:t>70,4%</a:t>
          </a:r>
          <a:endParaRPr lang="ru-RU" sz="1600" dirty="0"/>
        </a:p>
      </dgm:t>
    </dgm:pt>
    <dgm:pt modelId="{0064BF5D-F845-4AC4-940B-95D1B7924CE4}" type="parTrans" cxnId="{C78D8DBF-5759-4285-A911-ADB7512F6823}">
      <dgm:prSet/>
      <dgm:spPr/>
      <dgm:t>
        <a:bodyPr/>
        <a:lstStyle/>
        <a:p>
          <a:endParaRPr lang="ru-RU"/>
        </a:p>
      </dgm:t>
    </dgm:pt>
    <dgm:pt modelId="{2914C52B-B33D-4EBB-9AF3-9C292984A833}" type="sibTrans" cxnId="{C78D8DBF-5759-4285-A911-ADB7512F6823}">
      <dgm:prSet/>
      <dgm:spPr/>
      <dgm:t>
        <a:bodyPr/>
        <a:lstStyle/>
        <a:p>
          <a:endParaRPr lang="ru-RU"/>
        </a:p>
      </dgm:t>
    </dgm:pt>
    <dgm:pt modelId="{877A6760-48C0-4A34-992A-B703EC00B9AE}">
      <dgm:prSet custT="1"/>
      <dgm:spPr>
        <a:solidFill>
          <a:srgbClr val="3F5795">
            <a:alpha val="81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29</a:t>
          </a:r>
        </a:p>
        <a:p>
          <a:r>
            <a:rPr lang="ru-RU" sz="1400" dirty="0" smtClean="0"/>
            <a:t> 85,3 %</a:t>
          </a:r>
        </a:p>
      </dgm:t>
    </dgm:pt>
    <dgm:pt modelId="{BD1B1479-7C20-4474-8360-BED1C194DF4A}" type="parTrans" cxnId="{C20DD40E-1723-4756-8126-6831327315D4}">
      <dgm:prSet/>
      <dgm:spPr/>
      <dgm:t>
        <a:bodyPr/>
        <a:lstStyle/>
        <a:p>
          <a:endParaRPr lang="ru-RU"/>
        </a:p>
      </dgm:t>
    </dgm:pt>
    <dgm:pt modelId="{4204D5B0-845B-4523-A090-F1C9A230595D}" type="sibTrans" cxnId="{C20DD40E-1723-4756-8126-6831327315D4}">
      <dgm:prSet/>
      <dgm:spPr/>
      <dgm:t>
        <a:bodyPr/>
        <a:lstStyle/>
        <a:p>
          <a:endParaRPr lang="ru-RU"/>
        </a:p>
      </dgm:t>
    </dgm:pt>
    <dgm:pt modelId="{23792277-C447-43C3-91D4-286EE5365107}">
      <dgm:prSet custT="1"/>
      <dgm:spPr>
        <a:solidFill>
          <a:srgbClr val="3F5795">
            <a:alpha val="81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45</a:t>
          </a:r>
          <a:r>
            <a:rPr lang="ru-RU" sz="1400" dirty="0" smtClean="0"/>
            <a:t> </a:t>
          </a:r>
        </a:p>
        <a:p>
          <a:r>
            <a:rPr lang="ru-RU" sz="1400" dirty="0" smtClean="0"/>
            <a:t>78,6 %</a:t>
          </a:r>
        </a:p>
      </dgm:t>
    </dgm:pt>
    <dgm:pt modelId="{3D317813-079A-4EC0-9B1C-43F2EE40D64F}" type="parTrans" cxnId="{D503651E-4DE4-436D-A02C-FBEAE1A0EEB1}">
      <dgm:prSet/>
      <dgm:spPr/>
      <dgm:t>
        <a:bodyPr/>
        <a:lstStyle/>
        <a:p>
          <a:endParaRPr lang="ru-RU"/>
        </a:p>
      </dgm:t>
    </dgm:pt>
    <dgm:pt modelId="{C1423E3C-93C9-43A5-A91D-3CFAD92EE93B}" type="sibTrans" cxnId="{D503651E-4DE4-436D-A02C-FBEAE1A0EEB1}">
      <dgm:prSet/>
      <dgm:spPr/>
      <dgm:t>
        <a:bodyPr/>
        <a:lstStyle/>
        <a:p>
          <a:endParaRPr lang="ru-RU"/>
        </a:p>
      </dgm:t>
    </dgm:pt>
    <dgm:pt modelId="{179B1726-A0EB-48FD-BC7E-DD2C78C16BF7}">
      <dgm:prSet custT="1"/>
      <dgm:spPr>
        <a:solidFill>
          <a:srgbClr val="3F5795">
            <a:alpha val="81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18</a:t>
          </a:r>
          <a:r>
            <a:rPr lang="ru-RU" sz="1400" dirty="0" smtClean="0"/>
            <a:t> </a:t>
          </a:r>
        </a:p>
        <a:p>
          <a:r>
            <a:rPr lang="ru-RU" sz="1400" dirty="0" smtClean="0"/>
            <a:t>90,2 %</a:t>
          </a:r>
        </a:p>
      </dgm:t>
    </dgm:pt>
    <dgm:pt modelId="{D9C7B828-C1B4-41A7-B59B-70DA906A03BA}" type="parTrans" cxnId="{4F087CCA-90F5-480C-9B2E-5A77EDA9300A}">
      <dgm:prSet/>
      <dgm:spPr/>
      <dgm:t>
        <a:bodyPr/>
        <a:lstStyle/>
        <a:p>
          <a:endParaRPr lang="ru-RU"/>
        </a:p>
      </dgm:t>
    </dgm:pt>
    <dgm:pt modelId="{ED68FF94-72CC-49FE-8514-A91B0D668DDB}" type="sibTrans" cxnId="{4F087CCA-90F5-480C-9B2E-5A77EDA9300A}">
      <dgm:prSet/>
      <dgm:spPr/>
      <dgm:t>
        <a:bodyPr/>
        <a:lstStyle/>
        <a:p>
          <a:endParaRPr lang="ru-RU"/>
        </a:p>
      </dgm:t>
    </dgm:pt>
    <dgm:pt modelId="{54000575-C838-47AF-AF33-29604F58CCCD}">
      <dgm:prSet custT="1"/>
      <dgm:spPr>
        <a:solidFill>
          <a:srgbClr val="3F5795">
            <a:alpha val="81000"/>
          </a:srgbClr>
        </a:solidFill>
      </dgm:spPr>
      <dgm:t>
        <a:bodyPr/>
        <a:lstStyle/>
        <a:p>
          <a:r>
            <a:rPr lang="ru-RU" sz="1400" dirty="0" smtClean="0"/>
            <a:t>МБОУ СОШ № </a:t>
          </a:r>
          <a:r>
            <a:rPr lang="ru-RU" sz="1600" b="1" dirty="0" smtClean="0"/>
            <a:t>14</a:t>
          </a:r>
        </a:p>
        <a:p>
          <a:r>
            <a:rPr lang="ru-RU" sz="1400" dirty="0" smtClean="0"/>
            <a:t> 78,9 %</a:t>
          </a:r>
        </a:p>
      </dgm:t>
    </dgm:pt>
    <dgm:pt modelId="{45A22399-6B9B-44DC-9DCB-39490E865867}" type="parTrans" cxnId="{7CEA8D37-3E95-4DF1-B058-D0AB4B9C5601}">
      <dgm:prSet/>
      <dgm:spPr/>
      <dgm:t>
        <a:bodyPr/>
        <a:lstStyle/>
        <a:p>
          <a:endParaRPr lang="ru-RU"/>
        </a:p>
      </dgm:t>
    </dgm:pt>
    <dgm:pt modelId="{5A608882-AB1D-46DF-BBA5-015EFA280A06}" type="sibTrans" cxnId="{7CEA8D37-3E95-4DF1-B058-D0AB4B9C5601}">
      <dgm:prSet/>
      <dgm:spPr/>
      <dgm:t>
        <a:bodyPr/>
        <a:lstStyle/>
        <a:p>
          <a:endParaRPr lang="ru-RU"/>
        </a:p>
      </dgm:t>
    </dgm:pt>
    <dgm:pt modelId="{47670CDC-3FF3-4BD1-A2C1-34AA585AD521}">
      <dgm:prSet custT="1"/>
      <dgm:spPr>
        <a:solidFill>
          <a:srgbClr val="3F5795">
            <a:alpha val="81000"/>
          </a:srgbClr>
        </a:solidFill>
      </dgm:spPr>
      <dgm:t>
        <a:bodyPr/>
        <a:lstStyle/>
        <a:p>
          <a:r>
            <a:rPr lang="ru-RU" sz="1400" dirty="0" smtClean="0"/>
            <a:t>МБОУ СОШ №</a:t>
          </a:r>
          <a:r>
            <a:rPr lang="ru-RU" sz="1600" b="1" dirty="0" smtClean="0"/>
            <a:t>13</a:t>
          </a:r>
          <a:r>
            <a:rPr lang="ru-RU" sz="1400" dirty="0" smtClean="0"/>
            <a:t>  </a:t>
          </a:r>
        </a:p>
        <a:p>
          <a:r>
            <a:rPr lang="ru-RU" sz="1400" dirty="0" smtClean="0"/>
            <a:t>81,3 %</a:t>
          </a:r>
        </a:p>
      </dgm:t>
    </dgm:pt>
    <dgm:pt modelId="{421B7FB7-04C0-49C9-9624-A56F093631E6}" type="parTrans" cxnId="{C09CB09F-9793-4061-88A5-C5F739A951B8}">
      <dgm:prSet/>
      <dgm:spPr/>
      <dgm:t>
        <a:bodyPr/>
        <a:lstStyle/>
        <a:p>
          <a:endParaRPr lang="ru-RU"/>
        </a:p>
      </dgm:t>
    </dgm:pt>
    <dgm:pt modelId="{31D57BB2-286C-4E80-8102-15429064B1BE}" type="sibTrans" cxnId="{C09CB09F-9793-4061-88A5-C5F739A951B8}">
      <dgm:prSet/>
      <dgm:spPr/>
      <dgm:t>
        <a:bodyPr/>
        <a:lstStyle/>
        <a:p>
          <a:endParaRPr lang="ru-RU"/>
        </a:p>
      </dgm:t>
    </dgm:pt>
    <dgm:pt modelId="{8271AC06-78DF-4A0C-8E57-520170F0A168}" type="pres">
      <dgm:prSet presAssocID="{5BF309AB-A944-44C1-8F70-119FD3F699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5C26-6490-4233-8644-E8365DE10ABF}" type="pres">
      <dgm:prSet presAssocID="{9DEB2E62-177D-41F7-BEB0-20E56439F9DD}" presName="vertOne" presStyleCnt="0"/>
      <dgm:spPr/>
    </dgm:pt>
    <dgm:pt modelId="{24F59951-16A8-4DCD-8760-013A0B8431BB}" type="pres">
      <dgm:prSet presAssocID="{9DEB2E62-177D-41F7-BEB0-20E56439F9DD}" presName="txOne" presStyleLbl="node0" presStyleIdx="0" presStyleCnt="1" custScaleY="55751" custLinFactNeighborX="2576" custLinFactNeighborY="-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24193-6DB3-4FE2-B49B-22E7294D4173}" type="pres">
      <dgm:prSet presAssocID="{9DEB2E62-177D-41F7-BEB0-20E56439F9DD}" presName="parTransOne" presStyleCnt="0"/>
      <dgm:spPr/>
    </dgm:pt>
    <dgm:pt modelId="{5DF8E9FB-C71B-47C7-B216-D785F0C7C1D9}" type="pres">
      <dgm:prSet presAssocID="{9DEB2E62-177D-41F7-BEB0-20E56439F9DD}" presName="horzOne" presStyleCnt="0"/>
      <dgm:spPr/>
    </dgm:pt>
    <dgm:pt modelId="{F3DA9845-43FD-4C5A-ADC5-009397E7553D}" type="pres">
      <dgm:prSet presAssocID="{729F31AD-25A2-4FD0-9DC9-6D53D9055CB6}" presName="vertTwo" presStyleCnt="0"/>
      <dgm:spPr/>
    </dgm:pt>
    <dgm:pt modelId="{6EA0EDAA-B4C0-4A09-9C05-2F3D7919DB4E}" type="pres">
      <dgm:prSet presAssocID="{729F31AD-25A2-4FD0-9DC9-6D53D9055CB6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5057B-3E8A-4BD4-A990-4FFBCF5122C6}" type="pres">
      <dgm:prSet presAssocID="{729F31AD-25A2-4FD0-9DC9-6D53D9055CB6}" presName="horzTwo" presStyleCnt="0"/>
      <dgm:spPr/>
    </dgm:pt>
    <dgm:pt modelId="{DC92A576-AD5D-45CB-8A6D-E0911C0275BB}" type="pres">
      <dgm:prSet presAssocID="{2914C52B-B33D-4EBB-9AF3-9C292984A833}" presName="sibSpaceTwo" presStyleCnt="0"/>
      <dgm:spPr/>
    </dgm:pt>
    <dgm:pt modelId="{0BD4AC7A-30BD-4DF1-AF96-9B5787A106EE}" type="pres">
      <dgm:prSet presAssocID="{877A6760-48C0-4A34-992A-B703EC00B9AE}" presName="vertTwo" presStyleCnt="0"/>
      <dgm:spPr/>
    </dgm:pt>
    <dgm:pt modelId="{4D0B511C-5FEE-4305-902C-13AC53098800}" type="pres">
      <dgm:prSet presAssocID="{877A6760-48C0-4A34-992A-B703EC00B9AE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6FEAC-52F0-4A7B-8BB6-E52DA0F812A0}" type="pres">
      <dgm:prSet presAssocID="{877A6760-48C0-4A34-992A-B703EC00B9AE}" presName="horzTwo" presStyleCnt="0"/>
      <dgm:spPr/>
    </dgm:pt>
    <dgm:pt modelId="{D941CC47-ACC3-4958-A9A3-718D1C6B362E}" type="pres">
      <dgm:prSet presAssocID="{4204D5B0-845B-4523-A090-F1C9A230595D}" presName="sibSpaceTwo" presStyleCnt="0"/>
      <dgm:spPr/>
    </dgm:pt>
    <dgm:pt modelId="{087B89ED-8A4B-472A-BBBB-D1A5B5952F23}" type="pres">
      <dgm:prSet presAssocID="{23792277-C447-43C3-91D4-286EE5365107}" presName="vertTwo" presStyleCnt="0"/>
      <dgm:spPr/>
    </dgm:pt>
    <dgm:pt modelId="{162A2271-A674-4F7E-ACE4-8DE6CC8A7012}" type="pres">
      <dgm:prSet presAssocID="{23792277-C447-43C3-91D4-286EE536510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F8CF9-5486-497C-925D-60BD176808AA}" type="pres">
      <dgm:prSet presAssocID="{23792277-C447-43C3-91D4-286EE5365107}" presName="horzTwo" presStyleCnt="0"/>
      <dgm:spPr/>
    </dgm:pt>
    <dgm:pt modelId="{5442034A-EBE9-40A4-AA34-B176E3E3B361}" type="pres">
      <dgm:prSet presAssocID="{C1423E3C-93C9-43A5-A91D-3CFAD92EE93B}" presName="sibSpaceTwo" presStyleCnt="0"/>
      <dgm:spPr/>
    </dgm:pt>
    <dgm:pt modelId="{41526122-53A5-468F-831E-56400091FAD9}" type="pres">
      <dgm:prSet presAssocID="{179B1726-A0EB-48FD-BC7E-DD2C78C16BF7}" presName="vertTwo" presStyleCnt="0"/>
      <dgm:spPr/>
    </dgm:pt>
    <dgm:pt modelId="{D2E2CBC0-B97F-4B75-8808-5CAC1006B23A}" type="pres">
      <dgm:prSet presAssocID="{179B1726-A0EB-48FD-BC7E-DD2C78C16BF7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448C0E-03CE-4D91-8DD2-815DBD52B67B}" type="pres">
      <dgm:prSet presAssocID="{179B1726-A0EB-48FD-BC7E-DD2C78C16BF7}" presName="horzTwo" presStyleCnt="0"/>
      <dgm:spPr/>
    </dgm:pt>
    <dgm:pt modelId="{6D2E76A3-41FB-4F4A-A9B9-1A4775798B83}" type="pres">
      <dgm:prSet presAssocID="{ED68FF94-72CC-49FE-8514-A91B0D668DDB}" presName="sibSpaceTwo" presStyleCnt="0"/>
      <dgm:spPr/>
    </dgm:pt>
    <dgm:pt modelId="{81C01829-A6BF-4C59-BD7A-AA0F56149B78}" type="pres">
      <dgm:prSet presAssocID="{54000575-C838-47AF-AF33-29604F58CCCD}" presName="vertTwo" presStyleCnt="0"/>
      <dgm:spPr/>
    </dgm:pt>
    <dgm:pt modelId="{8A1EDE6D-E284-4698-B66F-CD8F3FDE28D4}" type="pres">
      <dgm:prSet presAssocID="{54000575-C838-47AF-AF33-29604F58CCCD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ED5283-CA33-48BE-B6BB-53CE61226A56}" type="pres">
      <dgm:prSet presAssocID="{54000575-C838-47AF-AF33-29604F58CCCD}" presName="horzTwo" presStyleCnt="0"/>
      <dgm:spPr/>
    </dgm:pt>
    <dgm:pt modelId="{47D5BAF2-F028-4EE7-8BCD-F6DE640B631C}" type="pres">
      <dgm:prSet presAssocID="{5A608882-AB1D-46DF-BBA5-015EFA280A06}" presName="sibSpaceTwo" presStyleCnt="0"/>
      <dgm:spPr/>
    </dgm:pt>
    <dgm:pt modelId="{AE5424C9-6428-470D-A4AC-FE04B60FE5BC}" type="pres">
      <dgm:prSet presAssocID="{47670CDC-3FF3-4BD1-A2C1-34AA585AD521}" presName="vertTwo" presStyleCnt="0"/>
      <dgm:spPr/>
    </dgm:pt>
    <dgm:pt modelId="{11CE3448-764A-43C7-A55A-CAD714CB850E}" type="pres">
      <dgm:prSet presAssocID="{47670CDC-3FF3-4BD1-A2C1-34AA585AD521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351C3-FCFE-4BFA-9A24-29D91C881F8C}" type="pres">
      <dgm:prSet presAssocID="{47670CDC-3FF3-4BD1-A2C1-34AA585AD521}" presName="horzTwo" presStyleCnt="0"/>
      <dgm:spPr/>
    </dgm:pt>
  </dgm:ptLst>
  <dgm:cxnLst>
    <dgm:cxn modelId="{A9F8F72D-7652-4FBF-A607-44EC1CB4F10D}" type="presOf" srcId="{54000575-C838-47AF-AF33-29604F58CCCD}" destId="{8A1EDE6D-E284-4698-B66F-CD8F3FDE28D4}" srcOrd="0" destOrd="0" presId="urn:microsoft.com/office/officeart/2005/8/layout/hierarchy4"/>
    <dgm:cxn modelId="{57959FF7-DD72-4543-B791-36CFFFFBED01}" type="presOf" srcId="{9DEB2E62-177D-41F7-BEB0-20E56439F9DD}" destId="{24F59951-16A8-4DCD-8760-013A0B8431BB}" srcOrd="0" destOrd="0" presId="urn:microsoft.com/office/officeart/2005/8/layout/hierarchy4"/>
    <dgm:cxn modelId="{C09CB09F-9793-4061-88A5-C5F739A951B8}" srcId="{9DEB2E62-177D-41F7-BEB0-20E56439F9DD}" destId="{47670CDC-3FF3-4BD1-A2C1-34AA585AD521}" srcOrd="5" destOrd="0" parTransId="{421B7FB7-04C0-49C9-9624-A56F093631E6}" sibTransId="{31D57BB2-286C-4E80-8102-15429064B1BE}"/>
    <dgm:cxn modelId="{1200B2EF-96A1-4D7D-A140-119C54AC34B4}" type="presOf" srcId="{877A6760-48C0-4A34-992A-B703EC00B9AE}" destId="{4D0B511C-5FEE-4305-902C-13AC53098800}" srcOrd="0" destOrd="0" presId="urn:microsoft.com/office/officeart/2005/8/layout/hierarchy4"/>
    <dgm:cxn modelId="{65CCF237-37EB-4084-93DF-7631648444E7}" type="presOf" srcId="{729F31AD-25A2-4FD0-9DC9-6D53D9055CB6}" destId="{6EA0EDAA-B4C0-4A09-9C05-2F3D7919DB4E}" srcOrd="0" destOrd="0" presId="urn:microsoft.com/office/officeart/2005/8/layout/hierarchy4"/>
    <dgm:cxn modelId="{89B42883-79A1-417F-BBA6-41C285817798}" type="presOf" srcId="{23792277-C447-43C3-91D4-286EE5365107}" destId="{162A2271-A674-4F7E-ACE4-8DE6CC8A7012}" srcOrd="0" destOrd="0" presId="urn:microsoft.com/office/officeart/2005/8/layout/hierarchy4"/>
    <dgm:cxn modelId="{C20DD40E-1723-4756-8126-6831327315D4}" srcId="{9DEB2E62-177D-41F7-BEB0-20E56439F9DD}" destId="{877A6760-48C0-4A34-992A-B703EC00B9AE}" srcOrd="1" destOrd="0" parTransId="{BD1B1479-7C20-4474-8360-BED1C194DF4A}" sibTransId="{4204D5B0-845B-4523-A090-F1C9A230595D}"/>
    <dgm:cxn modelId="{4F087CCA-90F5-480C-9B2E-5A77EDA9300A}" srcId="{9DEB2E62-177D-41F7-BEB0-20E56439F9DD}" destId="{179B1726-A0EB-48FD-BC7E-DD2C78C16BF7}" srcOrd="3" destOrd="0" parTransId="{D9C7B828-C1B4-41A7-B59B-70DA906A03BA}" sibTransId="{ED68FF94-72CC-49FE-8514-A91B0D668DDB}"/>
    <dgm:cxn modelId="{4EF630DE-A5AA-45BA-9880-09CE4729CA41}" type="presOf" srcId="{179B1726-A0EB-48FD-BC7E-DD2C78C16BF7}" destId="{D2E2CBC0-B97F-4B75-8808-5CAC1006B23A}" srcOrd="0" destOrd="0" presId="urn:microsoft.com/office/officeart/2005/8/layout/hierarchy4"/>
    <dgm:cxn modelId="{C78D8DBF-5759-4285-A911-ADB7512F6823}" srcId="{9DEB2E62-177D-41F7-BEB0-20E56439F9DD}" destId="{729F31AD-25A2-4FD0-9DC9-6D53D9055CB6}" srcOrd="0" destOrd="0" parTransId="{0064BF5D-F845-4AC4-940B-95D1B7924CE4}" sibTransId="{2914C52B-B33D-4EBB-9AF3-9C292984A833}"/>
    <dgm:cxn modelId="{948D67C7-CE9F-4E64-BD09-734032394E09}" type="presOf" srcId="{47670CDC-3FF3-4BD1-A2C1-34AA585AD521}" destId="{11CE3448-764A-43C7-A55A-CAD714CB850E}" srcOrd="0" destOrd="0" presId="urn:microsoft.com/office/officeart/2005/8/layout/hierarchy4"/>
    <dgm:cxn modelId="{9E057B4E-EDC0-47AA-848B-C57D8BF791F9}" srcId="{5BF309AB-A944-44C1-8F70-119FD3F69950}" destId="{9DEB2E62-177D-41F7-BEB0-20E56439F9DD}" srcOrd="0" destOrd="0" parTransId="{7BA71A2C-1EF5-4856-A00F-715C6A7585E1}" sibTransId="{3470FA7B-57A5-4A33-94D1-3B4A5E858FB5}"/>
    <dgm:cxn modelId="{D503651E-4DE4-436D-A02C-FBEAE1A0EEB1}" srcId="{9DEB2E62-177D-41F7-BEB0-20E56439F9DD}" destId="{23792277-C447-43C3-91D4-286EE5365107}" srcOrd="2" destOrd="0" parTransId="{3D317813-079A-4EC0-9B1C-43F2EE40D64F}" sibTransId="{C1423E3C-93C9-43A5-A91D-3CFAD92EE93B}"/>
    <dgm:cxn modelId="{7CEA8D37-3E95-4DF1-B058-D0AB4B9C5601}" srcId="{9DEB2E62-177D-41F7-BEB0-20E56439F9DD}" destId="{54000575-C838-47AF-AF33-29604F58CCCD}" srcOrd="4" destOrd="0" parTransId="{45A22399-6B9B-44DC-9DCB-39490E865867}" sibTransId="{5A608882-AB1D-46DF-BBA5-015EFA280A06}"/>
    <dgm:cxn modelId="{2FAE498C-6DFF-4F14-9314-3A927DCB5CA9}" type="presOf" srcId="{5BF309AB-A944-44C1-8F70-119FD3F69950}" destId="{8271AC06-78DF-4A0C-8E57-520170F0A168}" srcOrd="0" destOrd="0" presId="urn:microsoft.com/office/officeart/2005/8/layout/hierarchy4"/>
    <dgm:cxn modelId="{D7E9254A-595E-41BE-8351-7C41151ECD10}" type="presParOf" srcId="{8271AC06-78DF-4A0C-8E57-520170F0A168}" destId="{06815C26-6490-4233-8644-E8365DE10ABF}" srcOrd="0" destOrd="0" presId="urn:microsoft.com/office/officeart/2005/8/layout/hierarchy4"/>
    <dgm:cxn modelId="{CE24CE0A-9975-4547-B862-447FD77FE0D6}" type="presParOf" srcId="{06815C26-6490-4233-8644-E8365DE10ABF}" destId="{24F59951-16A8-4DCD-8760-013A0B8431BB}" srcOrd="0" destOrd="0" presId="urn:microsoft.com/office/officeart/2005/8/layout/hierarchy4"/>
    <dgm:cxn modelId="{1F3420F3-6D1F-42D6-B97F-E96247F6DF36}" type="presParOf" srcId="{06815C26-6490-4233-8644-E8365DE10ABF}" destId="{75424193-6DB3-4FE2-B49B-22E7294D4173}" srcOrd="1" destOrd="0" presId="urn:microsoft.com/office/officeart/2005/8/layout/hierarchy4"/>
    <dgm:cxn modelId="{4C504084-6226-4C12-A2D5-79E04CFC4129}" type="presParOf" srcId="{06815C26-6490-4233-8644-E8365DE10ABF}" destId="{5DF8E9FB-C71B-47C7-B216-D785F0C7C1D9}" srcOrd="2" destOrd="0" presId="urn:microsoft.com/office/officeart/2005/8/layout/hierarchy4"/>
    <dgm:cxn modelId="{164A7C95-783A-442A-9E42-0CB7B45E33A1}" type="presParOf" srcId="{5DF8E9FB-C71B-47C7-B216-D785F0C7C1D9}" destId="{F3DA9845-43FD-4C5A-ADC5-009397E7553D}" srcOrd="0" destOrd="0" presId="urn:microsoft.com/office/officeart/2005/8/layout/hierarchy4"/>
    <dgm:cxn modelId="{8752C85D-167E-4996-A9D0-81239E5F0D2F}" type="presParOf" srcId="{F3DA9845-43FD-4C5A-ADC5-009397E7553D}" destId="{6EA0EDAA-B4C0-4A09-9C05-2F3D7919DB4E}" srcOrd="0" destOrd="0" presId="urn:microsoft.com/office/officeart/2005/8/layout/hierarchy4"/>
    <dgm:cxn modelId="{77019525-117A-4ACC-9F85-BCCD26FF1742}" type="presParOf" srcId="{F3DA9845-43FD-4C5A-ADC5-009397E7553D}" destId="{DC35057B-3E8A-4BD4-A990-4FFBCF5122C6}" srcOrd="1" destOrd="0" presId="urn:microsoft.com/office/officeart/2005/8/layout/hierarchy4"/>
    <dgm:cxn modelId="{5F7188A9-09F4-4D16-837E-10E688EA7661}" type="presParOf" srcId="{5DF8E9FB-C71B-47C7-B216-D785F0C7C1D9}" destId="{DC92A576-AD5D-45CB-8A6D-E0911C0275BB}" srcOrd="1" destOrd="0" presId="urn:microsoft.com/office/officeart/2005/8/layout/hierarchy4"/>
    <dgm:cxn modelId="{BA6BA0BD-CB4E-4F7E-8001-FBCB8976723A}" type="presParOf" srcId="{5DF8E9FB-C71B-47C7-B216-D785F0C7C1D9}" destId="{0BD4AC7A-30BD-4DF1-AF96-9B5787A106EE}" srcOrd="2" destOrd="0" presId="urn:microsoft.com/office/officeart/2005/8/layout/hierarchy4"/>
    <dgm:cxn modelId="{7FF2BDB2-4BE4-4078-8BF1-70087C52451E}" type="presParOf" srcId="{0BD4AC7A-30BD-4DF1-AF96-9B5787A106EE}" destId="{4D0B511C-5FEE-4305-902C-13AC53098800}" srcOrd="0" destOrd="0" presId="urn:microsoft.com/office/officeart/2005/8/layout/hierarchy4"/>
    <dgm:cxn modelId="{C033A169-5950-4EEC-B050-0EA51C56B682}" type="presParOf" srcId="{0BD4AC7A-30BD-4DF1-AF96-9B5787A106EE}" destId="{2CA6FEAC-52F0-4A7B-8BB6-E52DA0F812A0}" srcOrd="1" destOrd="0" presId="urn:microsoft.com/office/officeart/2005/8/layout/hierarchy4"/>
    <dgm:cxn modelId="{93F712DA-BB84-4A13-8BCF-14B94247DD74}" type="presParOf" srcId="{5DF8E9FB-C71B-47C7-B216-D785F0C7C1D9}" destId="{D941CC47-ACC3-4958-A9A3-718D1C6B362E}" srcOrd="3" destOrd="0" presId="urn:microsoft.com/office/officeart/2005/8/layout/hierarchy4"/>
    <dgm:cxn modelId="{6C9AB7E8-2634-4CB0-AE6F-930CB0013926}" type="presParOf" srcId="{5DF8E9FB-C71B-47C7-B216-D785F0C7C1D9}" destId="{087B89ED-8A4B-472A-BBBB-D1A5B5952F23}" srcOrd="4" destOrd="0" presId="urn:microsoft.com/office/officeart/2005/8/layout/hierarchy4"/>
    <dgm:cxn modelId="{6A60545D-C723-4BC3-AA33-750D073FB5E3}" type="presParOf" srcId="{087B89ED-8A4B-472A-BBBB-D1A5B5952F23}" destId="{162A2271-A674-4F7E-ACE4-8DE6CC8A7012}" srcOrd="0" destOrd="0" presId="urn:microsoft.com/office/officeart/2005/8/layout/hierarchy4"/>
    <dgm:cxn modelId="{443100B0-7BD9-486C-8F0B-8CAB18755826}" type="presParOf" srcId="{087B89ED-8A4B-472A-BBBB-D1A5B5952F23}" destId="{1B7F8CF9-5486-497C-925D-60BD176808AA}" srcOrd="1" destOrd="0" presId="urn:microsoft.com/office/officeart/2005/8/layout/hierarchy4"/>
    <dgm:cxn modelId="{2E84AD1C-9782-4166-A440-EBFC90CEB75A}" type="presParOf" srcId="{5DF8E9FB-C71B-47C7-B216-D785F0C7C1D9}" destId="{5442034A-EBE9-40A4-AA34-B176E3E3B361}" srcOrd="5" destOrd="0" presId="urn:microsoft.com/office/officeart/2005/8/layout/hierarchy4"/>
    <dgm:cxn modelId="{6A00201A-20D7-43CC-BECD-7FDC3FA61DAC}" type="presParOf" srcId="{5DF8E9FB-C71B-47C7-B216-D785F0C7C1D9}" destId="{41526122-53A5-468F-831E-56400091FAD9}" srcOrd="6" destOrd="0" presId="urn:microsoft.com/office/officeart/2005/8/layout/hierarchy4"/>
    <dgm:cxn modelId="{8F5E42C5-4A4F-4FDC-AC23-73BDBD385DEB}" type="presParOf" srcId="{41526122-53A5-468F-831E-56400091FAD9}" destId="{D2E2CBC0-B97F-4B75-8808-5CAC1006B23A}" srcOrd="0" destOrd="0" presId="urn:microsoft.com/office/officeart/2005/8/layout/hierarchy4"/>
    <dgm:cxn modelId="{69E808F8-F864-4CC7-8AFB-D5953BD26CD6}" type="presParOf" srcId="{41526122-53A5-468F-831E-56400091FAD9}" destId="{DE448C0E-03CE-4D91-8DD2-815DBD52B67B}" srcOrd="1" destOrd="0" presId="urn:microsoft.com/office/officeart/2005/8/layout/hierarchy4"/>
    <dgm:cxn modelId="{66496A9E-54AF-46CA-9FB8-980F9EFEE292}" type="presParOf" srcId="{5DF8E9FB-C71B-47C7-B216-D785F0C7C1D9}" destId="{6D2E76A3-41FB-4F4A-A9B9-1A4775798B83}" srcOrd="7" destOrd="0" presId="urn:microsoft.com/office/officeart/2005/8/layout/hierarchy4"/>
    <dgm:cxn modelId="{84C28BB4-1DE7-4C04-A54D-EDB2732AB2F1}" type="presParOf" srcId="{5DF8E9FB-C71B-47C7-B216-D785F0C7C1D9}" destId="{81C01829-A6BF-4C59-BD7A-AA0F56149B78}" srcOrd="8" destOrd="0" presId="urn:microsoft.com/office/officeart/2005/8/layout/hierarchy4"/>
    <dgm:cxn modelId="{1BAFEEB9-B457-4B43-81B2-BEA5E223FD6A}" type="presParOf" srcId="{81C01829-A6BF-4C59-BD7A-AA0F56149B78}" destId="{8A1EDE6D-E284-4698-B66F-CD8F3FDE28D4}" srcOrd="0" destOrd="0" presId="urn:microsoft.com/office/officeart/2005/8/layout/hierarchy4"/>
    <dgm:cxn modelId="{242B978B-8BD5-42CD-87AC-995722CC7C8D}" type="presParOf" srcId="{81C01829-A6BF-4C59-BD7A-AA0F56149B78}" destId="{8DED5283-CA33-48BE-B6BB-53CE61226A56}" srcOrd="1" destOrd="0" presId="urn:microsoft.com/office/officeart/2005/8/layout/hierarchy4"/>
    <dgm:cxn modelId="{3AA1E29B-C0C2-45E4-BD9C-CEC957A395BE}" type="presParOf" srcId="{5DF8E9FB-C71B-47C7-B216-D785F0C7C1D9}" destId="{47D5BAF2-F028-4EE7-8BCD-F6DE640B631C}" srcOrd="9" destOrd="0" presId="urn:microsoft.com/office/officeart/2005/8/layout/hierarchy4"/>
    <dgm:cxn modelId="{91B87F8E-C773-4093-B4B4-74C8968E338E}" type="presParOf" srcId="{5DF8E9FB-C71B-47C7-B216-D785F0C7C1D9}" destId="{AE5424C9-6428-470D-A4AC-FE04B60FE5BC}" srcOrd="10" destOrd="0" presId="urn:microsoft.com/office/officeart/2005/8/layout/hierarchy4"/>
    <dgm:cxn modelId="{ECF9D323-C365-4B10-822E-3170B50C0EC9}" type="presParOf" srcId="{AE5424C9-6428-470D-A4AC-FE04B60FE5BC}" destId="{11CE3448-764A-43C7-A55A-CAD714CB850E}" srcOrd="0" destOrd="0" presId="urn:microsoft.com/office/officeart/2005/8/layout/hierarchy4"/>
    <dgm:cxn modelId="{A23E5071-5F81-457E-BE47-065432856D77}" type="presParOf" srcId="{AE5424C9-6428-470D-A4AC-FE04B60FE5BC}" destId="{72F351C3-FCFE-4BFA-9A24-29D91C881F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F309AB-A944-44C1-8F70-119FD3F699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B2E62-177D-41F7-BEB0-20E56439F9D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700" b="1" dirty="0" smtClean="0">
              <a:solidFill>
                <a:schemeClr val="tx1"/>
              </a:solidFill>
            </a:rPr>
            <a:t>ШКОЛЫ, ПОКАЗАВШИЕ НЕСООТВЕТСТВИЕ                                                        ОТМЕТКИ  ПОЛУЧЕННОЙ ПО ВПР</a:t>
          </a:r>
        </a:p>
      </dgm:t>
    </dgm:pt>
    <dgm:pt modelId="{7BA71A2C-1EF5-4856-A00F-715C6A7585E1}" type="parTrans" cxnId="{9E057B4E-EDC0-47AA-848B-C57D8BF791F9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3470FA7B-57A5-4A33-94D1-3B4A5E858FB5}" type="sibTrans" cxnId="{9E057B4E-EDC0-47AA-848B-C57D8BF791F9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729F31AD-25A2-4FD0-9DC9-6D53D9055CB6}">
      <dgm:prSet custT="1"/>
      <dgm:spPr>
        <a:solidFill>
          <a:srgbClr val="EC5F38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i="0" u="none" dirty="0" smtClean="0">
              <a:solidFill>
                <a:schemeClr val="tx1"/>
              </a:solidFill>
            </a:rPr>
            <a:t>НИЖЕ</a:t>
          </a:r>
          <a:endParaRPr lang="ru-RU" sz="1800" b="1" dirty="0">
            <a:solidFill>
              <a:schemeClr val="tx1"/>
            </a:solidFill>
          </a:endParaRPr>
        </a:p>
      </dgm:t>
    </dgm:pt>
    <dgm:pt modelId="{0064BF5D-F845-4AC4-940B-95D1B7924CE4}" type="parTrans" cxnId="{C78D8DBF-5759-4285-A911-ADB7512F682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2914C52B-B33D-4EBB-9AF3-9C292984A833}" type="sibTrans" cxnId="{C78D8DBF-5759-4285-A911-ADB7512F6823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82E24546-FAC4-41F0-9B18-F12D1ABBD28D}">
      <dgm:prSet custT="1"/>
      <dgm:spPr>
        <a:solidFill>
          <a:srgbClr val="EC5F38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1</a:t>
          </a:r>
        </a:p>
        <a:p>
          <a:pPr>
            <a:lnSpc>
              <a:spcPct val="100000"/>
            </a:lnSpc>
          </a:pPr>
          <a:r>
            <a:rPr lang="ru-RU" sz="1400" b="1" i="0" u="none" baseline="0" dirty="0" smtClean="0">
              <a:solidFill>
                <a:schemeClr val="tx1"/>
              </a:solidFill>
            </a:rPr>
            <a:t> 51%</a:t>
          </a:r>
          <a:endParaRPr lang="ru-RU" sz="1400" b="1" dirty="0">
            <a:solidFill>
              <a:schemeClr val="tx1"/>
            </a:solidFill>
          </a:endParaRPr>
        </a:p>
      </dgm:t>
    </dgm:pt>
    <dgm:pt modelId="{C6B166CA-A883-4006-AD1B-C5167D62F876}" type="sibTrans" cxnId="{B7E7D3AD-2CE6-4ADD-A3A9-3A29C267112C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B219D1FD-B43B-4B1B-ABAE-52D5DA0D1BEE}" type="parTrans" cxnId="{B7E7D3AD-2CE6-4ADD-A3A9-3A29C267112C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A9B9BBFD-5C02-4BD0-8CE8-376B3877913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1" i="0" u="none" dirty="0" smtClean="0">
              <a:solidFill>
                <a:schemeClr val="tx1"/>
              </a:solidFill>
            </a:rPr>
            <a:t>ВЫШЕ </a:t>
          </a:r>
          <a:endParaRPr lang="ru-RU" sz="1800" b="1" i="0" u="none" dirty="0">
            <a:solidFill>
              <a:schemeClr val="tx1"/>
            </a:solidFill>
          </a:endParaRPr>
        </a:p>
      </dgm:t>
    </dgm:pt>
    <dgm:pt modelId="{71495BFB-403D-4732-98B7-F7807E9B7DA6}" type="parTrans" cxnId="{7EE5D175-ADBB-4327-937E-6C7F9F5205CA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0E0BB03F-0F37-4D6C-B66B-EA58857A0957}" type="sibTrans" cxnId="{7EE5D175-ADBB-4327-937E-6C7F9F5205CA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FF6D31D7-7E13-4111-8060-B6E687D1122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40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pPr rtl="0">
            <a:lnSpc>
              <a:spcPct val="100000"/>
            </a:lnSpc>
          </a:pPr>
          <a:r>
            <a:rPr lang="ru-RU" sz="1400" b="1" i="0" u="none" dirty="0" smtClean="0">
              <a:solidFill>
                <a:schemeClr val="tx1"/>
              </a:solidFill>
            </a:rPr>
            <a:t> 26,8%</a:t>
          </a:r>
          <a:endParaRPr lang="ru-RU" sz="1400" b="1" i="0" u="none" dirty="0">
            <a:solidFill>
              <a:schemeClr val="tx1"/>
            </a:solidFill>
          </a:endParaRPr>
        </a:p>
      </dgm:t>
    </dgm:pt>
    <dgm:pt modelId="{EDEAE2D8-2A6C-47AF-99D1-C0BC3DF9DB0F}" type="parTrans" cxnId="{F081FE4D-BAAB-4808-9DC0-9C50C84E994F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51504DB9-C7C3-4142-B4BF-A62BB5008CAF}" type="sibTrans" cxnId="{F081FE4D-BAAB-4808-9DC0-9C50C84E994F}">
      <dgm:prSet/>
      <dgm:spPr/>
      <dgm:t>
        <a:bodyPr/>
        <a:lstStyle/>
        <a:p>
          <a:pPr>
            <a:lnSpc>
              <a:spcPct val="100000"/>
            </a:lnSpc>
          </a:pPr>
          <a:endParaRPr lang="ru-RU" dirty="0"/>
        </a:p>
      </dgm:t>
    </dgm:pt>
    <dgm:pt modelId="{D67188F5-C537-4784-A228-A987D755F01C}">
      <dgm:prSet custT="1"/>
      <dgm:spPr/>
      <dgm:t>
        <a:bodyPr/>
        <a:lstStyle/>
        <a:p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17</a:t>
          </a:r>
        </a:p>
        <a:p>
          <a:r>
            <a:rPr lang="ru-RU" sz="1400" b="1" i="0" u="none" baseline="0" dirty="0" smtClean="0">
              <a:solidFill>
                <a:schemeClr val="tx1"/>
              </a:solidFill>
            </a:rPr>
            <a:t> 40%</a:t>
          </a:r>
        </a:p>
      </dgm:t>
    </dgm:pt>
    <dgm:pt modelId="{E310DE88-D5D1-4342-9B24-39DAEC677141}" type="parTrans" cxnId="{EE784567-87BD-464F-8634-D5C4B05D76C7}">
      <dgm:prSet/>
      <dgm:spPr/>
      <dgm:t>
        <a:bodyPr/>
        <a:lstStyle/>
        <a:p>
          <a:endParaRPr lang="ru-RU"/>
        </a:p>
      </dgm:t>
    </dgm:pt>
    <dgm:pt modelId="{21005DBE-DFEF-402E-B526-19C8D448E98D}" type="sibTrans" cxnId="{EE784567-87BD-464F-8634-D5C4B05D76C7}">
      <dgm:prSet/>
      <dgm:spPr/>
      <dgm:t>
        <a:bodyPr/>
        <a:lstStyle/>
        <a:p>
          <a:endParaRPr lang="ru-RU"/>
        </a:p>
      </dgm:t>
    </dgm:pt>
    <dgm:pt modelId="{B6A25A7F-FBC8-4A8A-99C9-BEDBE60C5249}">
      <dgm:prSet custT="1"/>
      <dgm:spPr/>
      <dgm:t>
        <a:bodyPr/>
        <a:lstStyle/>
        <a:p>
          <a:r>
            <a:rPr lang="ru-RU" sz="1400" b="1" i="0" u="none" baseline="0" dirty="0" smtClean="0">
              <a:solidFill>
                <a:schemeClr val="tx1"/>
              </a:solidFill>
            </a:rPr>
            <a:t>МБОУ СОШ   № </a:t>
          </a:r>
          <a:r>
            <a:rPr lang="ru-RU" sz="1600" b="1" dirty="0" smtClean="0">
              <a:solidFill>
                <a:schemeClr val="tx1"/>
              </a:solidFill>
            </a:rPr>
            <a:t>19</a:t>
          </a:r>
        </a:p>
        <a:p>
          <a:r>
            <a:rPr lang="ru-RU" sz="1400" b="1" i="0" u="none" baseline="0" dirty="0" smtClean="0">
              <a:solidFill>
                <a:schemeClr val="tx1"/>
              </a:solidFill>
            </a:rPr>
            <a:t>88,9,3%</a:t>
          </a:r>
        </a:p>
      </dgm:t>
    </dgm:pt>
    <dgm:pt modelId="{8A128FBB-5302-4ABB-B6A3-79EF94CBF3EC}" type="parTrans" cxnId="{99D64E6E-CB7F-405A-B122-8535319CD8E8}">
      <dgm:prSet/>
      <dgm:spPr/>
      <dgm:t>
        <a:bodyPr/>
        <a:lstStyle/>
        <a:p>
          <a:endParaRPr lang="ru-RU"/>
        </a:p>
      </dgm:t>
    </dgm:pt>
    <dgm:pt modelId="{A0557EF5-01B7-4A98-8531-775C2D767752}" type="sibTrans" cxnId="{99D64E6E-CB7F-405A-B122-8535319CD8E8}">
      <dgm:prSet/>
      <dgm:spPr/>
      <dgm:t>
        <a:bodyPr/>
        <a:lstStyle/>
        <a:p>
          <a:endParaRPr lang="ru-RU"/>
        </a:p>
      </dgm:t>
    </dgm:pt>
    <dgm:pt modelId="{261791DB-8D7F-48ED-85BD-1372B6BE6646}">
      <dgm:prSet custT="1"/>
      <dgm:spPr/>
      <dgm:t>
        <a:bodyPr/>
        <a:lstStyle/>
        <a:p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27</a:t>
          </a:r>
        </a:p>
        <a:p>
          <a:r>
            <a:rPr lang="ru-RU" sz="1400" b="1" i="0" u="none" baseline="0" dirty="0" smtClean="0">
              <a:solidFill>
                <a:schemeClr val="tx1"/>
              </a:solidFill>
            </a:rPr>
            <a:t> 70,1</a:t>
          </a:r>
        </a:p>
      </dgm:t>
    </dgm:pt>
    <dgm:pt modelId="{CBF4A751-2BBA-46CE-869B-14D655B4B128}" type="parTrans" cxnId="{77BCB29F-5F45-47EF-8E18-F6EF090ED91E}">
      <dgm:prSet/>
      <dgm:spPr/>
      <dgm:t>
        <a:bodyPr/>
        <a:lstStyle/>
        <a:p>
          <a:endParaRPr lang="ru-RU"/>
        </a:p>
      </dgm:t>
    </dgm:pt>
    <dgm:pt modelId="{E475F4F9-F81E-4E3A-A867-AC7A2DCDB261}" type="sibTrans" cxnId="{77BCB29F-5F45-47EF-8E18-F6EF090ED91E}">
      <dgm:prSet/>
      <dgm:spPr/>
      <dgm:t>
        <a:bodyPr/>
        <a:lstStyle/>
        <a:p>
          <a:endParaRPr lang="ru-RU"/>
        </a:p>
      </dgm:t>
    </dgm:pt>
    <dgm:pt modelId="{2319930A-2A4A-4DA7-A21B-433B5EAF6A97}">
      <dgm:prSet custT="1"/>
      <dgm:spPr/>
      <dgm:t>
        <a:bodyPr/>
        <a:lstStyle/>
        <a:p>
          <a:r>
            <a:rPr lang="ru-RU" sz="1400" b="1" i="0" u="none" baseline="0" dirty="0" smtClean="0">
              <a:solidFill>
                <a:schemeClr val="tx1"/>
              </a:solidFill>
            </a:rPr>
            <a:t>МБОУ СОШ   № </a:t>
          </a:r>
          <a:r>
            <a:rPr lang="ru-RU" sz="1600" b="1" dirty="0" smtClean="0">
              <a:solidFill>
                <a:schemeClr val="tx1"/>
              </a:solidFill>
            </a:rPr>
            <a:t>31</a:t>
          </a:r>
        </a:p>
        <a:p>
          <a:r>
            <a:rPr lang="ru-RU" sz="1400" b="1" i="0" u="none" baseline="0" dirty="0" smtClean="0">
              <a:solidFill>
                <a:schemeClr val="tx1"/>
              </a:solidFill>
            </a:rPr>
            <a:t>63 %</a:t>
          </a:r>
        </a:p>
      </dgm:t>
    </dgm:pt>
    <dgm:pt modelId="{50D1D2C8-7372-40A7-B1A6-BB10E544CA09}" type="parTrans" cxnId="{392139CD-26E4-447E-91C3-51D0F55CC030}">
      <dgm:prSet/>
      <dgm:spPr/>
      <dgm:t>
        <a:bodyPr/>
        <a:lstStyle/>
        <a:p>
          <a:endParaRPr lang="ru-RU"/>
        </a:p>
      </dgm:t>
    </dgm:pt>
    <dgm:pt modelId="{73F16617-9B87-4D35-B011-060342CB1CA1}" type="sibTrans" cxnId="{392139CD-26E4-447E-91C3-51D0F55CC030}">
      <dgm:prSet/>
      <dgm:spPr/>
      <dgm:t>
        <a:bodyPr/>
        <a:lstStyle/>
        <a:p>
          <a:endParaRPr lang="ru-RU"/>
        </a:p>
      </dgm:t>
    </dgm:pt>
    <dgm:pt modelId="{5931A9D0-9DDC-43AB-80BB-730EEFA67758}">
      <dgm:prSet custT="1"/>
      <dgm:spPr/>
      <dgm:t>
        <a:bodyPr/>
        <a:lstStyle/>
        <a:p>
          <a:r>
            <a:rPr lang="ru-RU" sz="1400" b="1" i="0" u="none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dirty="0" smtClean="0">
              <a:solidFill>
                <a:schemeClr val="tx1"/>
              </a:solidFill>
            </a:rPr>
            <a:t>41</a:t>
          </a:r>
        </a:p>
        <a:p>
          <a:r>
            <a:rPr lang="ru-RU" sz="1400" b="1" i="0" u="none" baseline="0" dirty="0" smtClean="0">
              <a:solidFill>
                <a:schemeClr val="tx1"/>
              </a:solidFill>
            </a:rPr>
            <a:t>62,3</a:t>
          </a:r>
        </a:p>
      </dgm:t>
    </dgm:pt>
    <dgm:pt modelId="{7075B098-C8E8-45F9-BD98-F9A9635BDB8A}" type="parTrans" cxnId="{2C2FEA3D-45BE-4CE2-BE3D-EE80BDC35F6E}">
      <dgm:prSet/>
      <dgm:spPr/>
      <dgm:t>
        <a:bodyPr/>
        <a:lstStyle/>
        <a:p>
          <a:endParaRPr lang="ru-RU"/>
        </a:p>
      </dgm:t>
    </dgm:pt>
    <dgm:pt modelId="{616394B5-14C1-4D05-B473-2ACA8A149063}" type="sibTrans" cxnId="{2C2FEA3D-45BE-4CE2-BE3D-EE80BDC35F6E}">
      <dgm:prSet/>
      <dgm:spPr/>
      <dgm:t>
        <a:bodyPr/>
        <a:lstStyle/>
        <a:p>
          <a:endParaRPr lang="ru-RU"/>
        </a:p>
      </dgm:t>
    </dgm:pt>
    <dgm:pt modelId="{DE49F712-8044-4FCF-AE95-0CE92066E1AC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МБОУ Гимназия №</a:t>
          </a:r>
          <a:r>
            <a:rPr lang="ru-RU" sz="1600" b="1" dirty="0" smtClean="0">
              <a:solidFill>
                <a:schemeClr val="tx1"/>
              </a:solidFill>
            </a:rPr>
            <a:t>7</a:t>
          </a:r>
          <a:r>
            <a:rPr lang="ru-RU" sz="1400" b="1" i="0" u="none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i="0" u="none" dirty="0" smtClean="0">
              <a:solidFill>
                <a:schemeClr val="tx1"/>
              </a:solidFill>
            </a:rPr>
            <a:t> 19,4%</a:t>
          </a:r>
        </a:p>
      </dgm:t>
    </dgm:pt>
    <dgm:pt modelId="{77932756-5F67-472E-A427-20DAA575DC8C}" type="parTrans" cxnId="{8E2DD3DD-AF17-4929-835C-5BD27D4764CC}">
      <dgm:prSet/>
      <dgm:spPr/>
      <dgm:t>
        <a:bodyPr/>
        <a:lstStyle/>
        <a:p>
          <a:endParaRPr lang="ru-RU"/>
        </a:p>
      </dgm:t>
    </dgm:pt>
    <dgm:pt modelId="{BB91FB36-FFF9-4DE7-B79C-4575EE09DDE9}" type="sibTrans" cxnId="{8E2DD3DD-AF17-4929-835C-5BD27D4764CC}">
      <dgm:prSet/>
      <dgm:spPr/>
      <dgm:t>
        <a:bodyPr/>
        <a:lstStyle/>
        <a:p>
          <a:endParaRPr lang="ru-RU"/>
        </a:p>
      </dgm:t>
    </dgm:pt>
    <dgm:pt modelId="{8271AC06-78DF-4A0C-8E57-520170F0A168}" type="pres">
      <dgm:prSet presAssocID="{5BF309AB-A944-44C1-8F70-119FD3F699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5C26-6490-4233-8644-E8365DE10ABF}" type="pres">
      <dgm:prSet presAssocID="{9DEB2E62-177D-41F7-BEB0-20E56439F9DD}" presName="vertOne" presStyleCnt="0"/>
      <dgm:spPr/>
    </dgm:pt>
    <dgm:pt modelId="{24F59951-16A8-4DCD-8760-013A0B8431BB}" type="pres">
      <dgm:prSet presAssocID="{9DEB2E62-177D-41F7-BEB0-20E56439F9DD}" presName="txOne" presStyleLbl="node0" presStyleIdx="0" presStyleCnt="1" custScaleY="80964" custLinFactNeighborX="11" custLinFactNeighborY="87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24193-6DB3-4FE2-B49B-22E7294D4173}" type="pres">
      <dgm:prSet presAssocID="{9DEB2E62-177D-41F7-BEB0-20E56439F9DD}" presName="parTransOne" presStyleCnt="0"/>
      <dgm:spPr/>
    </dgm:pt>
    <dgm:pt modelId="{5DF8E9FB-C71B-47C7-B216-D785F0C7C1D9}" type="pres">
      <dgm:prSet presAssocID="{9DEB2E62-177D-41F7-BEB0-20E56439F9DD}" presName="horzOne" presStyleCnt="0"/>
      <dgm:spPr/>
    </dgm:pt>
    <dgm:pt modelId="{F3DA9845-43FD-4C5A-ADC5-009397E7553D}" type="pres">
      <dgm:prSet presAssocID="{729F31AD-25A2-4FD0-9DC9-6D53D9055CB6}" presName="vertTwo" presStyleCnt="0"/>
      <dgm:spPr/>
    </dgm:pt>
    <dgm:pt modelId="{6EA0EDAA-B4C0-4A09-9C05-2F3D7919DB4E}" type="pres">
      <dgm:prSet presAssocID="{729F31AD-25A2-4FD0-9DC9-6D53D9055CB6}" presName="txTwo" presStyleLbl="node2" presStyleIdx="0" presStyleCnt="2" custScaleY="41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158DE-9EC1-457F-9395-4BAF2EB61349}" type="pres">
      <dgm:prSet presAssocID="{729F31AD-25A2-4FD0-9DC9-6D53D9055CB6}" presName="parTransTwo" presStyleCnt="0"/>
      <dgm:spPr/>
    </dgm:pt>
    <dgm:pt modelId="{DC35057B-3E8A-4BD4-A990-4FFBCF5122C6}" type="pres">
      <dgm:prSet presAssocID="{729F31AD-25A2-4FD0-9DC9-6D53D9055CB6}" presName="horzTwo" presStyleCnt="0"/>
      <dgm:spPr/>
    </dgm:pt>
    <dgm:pt modelId="{938AC15A-BBE5-4CE6-B68F-894F1579712D}" type="pres">
      <dgm:prSet presAssocID="{82E24546-FAC4-41F0-9B18-F12D1ABBD28D}" presName="vertThree" presStyleCnt="0"/>
      <dgm:spPr/>
    </dgm:pt>
    <dgm:pt modelId="{227BBAC9-6832-4DD4-B842-CEA159F2A90B}" type="pres">
      <dgm:prSet presAssocID="{82E24546-FAC4-41F0-9B18-F12D1ABBD28D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38D45-DFAA-45D9-BE95-5B72820A57B9}" type="pres">
      <dgm:prSet presAssocID="{82E24546-FAC4-41F0-9B18-F12D1ABBD28D}" presName="parTransThree" presStyleCnt="0"/>
      <dgm:spPr/>
    </dgm:pt>
    <dgm:pt modelId="{46F4D9B0-FEC0-4E62-83F0-DDE3E1FB8D72}" type="pres">
      <dgm:prSet presAssocID="{82E24546-FAC4-41F0-9B18-F12D1ABBD28D}" presName="horzThree" presStyleCnt="0"/>
      <dgm:spPr/>
    </dgm:pt>
    <dgm:pt modelId="{F00C3752-DB5C-41C4-BC1C-DC1C84C4E9A2}" type="pres">
      <dgm:prSet presAssocID="{D67188F5-C537-4784-A228-A987D755F01C}" presName="vertFour" presStyleCnt="0">
        <dgm:presLayoutVars>
          <dgm:chPref val="3"/>
        </dgm:presLayoutVars>
      </dgm:prSet>
      <dgm:spPr/>
    </dgm:pt>
    <dgm:pt modelId="{2B2C4A7F-C996-4E5F-91F0-CFA1014B0A2E}" type="pres">
      <dgm:prSet presAssocID="{D67188F5-C537-4784-A228-A987D755F01C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1C9E4-FEB6-4840-AFBB-947E9172635D}" type="pres">
      <dgm:prSet presAssocID="{D67188F5-C537-4784-A228-A987D755F01C}" presName="horzFour" presStyleCnt="0"/>
      <dgm:spPr/>
    </dgm:pt>
    <dgm:pt modelId="{BAC7B3BE-FD52-41AB-9E94-BBCFE0347CF4}" type="pres">
      <dgm:prSet presAssocID="{C6B166CA-A883-4006-AD1B-C5167D62F876}" presName="sibSpaceThree" presStyleCnt="0"/>
      <dgm:spPr/>
    </dgm:pt>
    <dgm:pt modelId="{203ECD37-F993-4812-BC8C-43CEE094DFF0}" type="pres">
      <dgm:prSet presAssocID="{B6A25A7F-FBC8-4A8A-99C9-BEDBE60C5249}" presName="vertThree" presStyleCnt="0"/>
      <dgm:spPr/>
    </dgm:pt>
    <dgm:pt modelId="{A7C13677-7103-4839-9123-A4A5AF819DB1}" type="pres">
      <dgm:prSet presAssocID="{B6A25A7F-FBC8-4A8A-99C9-BEDBE60C524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C16E8-28A1-465E-BB87-6DE43088B653}" type="pres">
      <dgm:prSet presAssocID="{B6A25A7F-FBC8-4A8A-99C9-BEDBE60C5249}" presName="parTransThree" presStyleCnt="0"/>
      <dgm:spPr/>
    </dgm:pt>
    <dgm:pt modelId="{2E6E0525-6AE4-4673-9C40-65E596CBB1B5}" type="pres">
      <dgm:prSet presAssocID="{B6A25A7F-FBC8-4A8A-99C9-BEDBE60C5249}" presName="horzThree" presStyleCnt="0"/>
      <dgm:spPr/>
    </dgm:pt>
    <dgm:pt modelId="{EE6CDED7-D12F-4A4F-A3FA-F7EBF1AC9A40}" type="pres">
      <dgm:prSet presAssocID="{261791DB-8D7F-48ED-85BD-1372B6BE6646}" presName="vertFour" presStyleCnt="0">
        <dgm:presLayoutVars>
          <dgm:chPref val="3"/>
        </dgm:presLayoutVars>
      </dgm:prSet>
      <dgm:spPr/>
    </dgm:pt>
    <dgm:pt modelId="{CC976993-49D9-4E49-AF6F-DC724DDBA4B1}" type="pres">
      <dgm:prSet presAssocID="{261791DB-8D7F-48ED-85BD-1372B6BE6646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85EC1-C6B0-49C8-892D-B4BBEA54D79E}" type="pres">
      <dgm:prSet presAssocID="{261791DB-8D7F-48ED-85BD-1372B6BE6646}" presName="horzFour" presStyleCnt="0"/>
      <dgm:spPr/>
    </dgm:pt>
    <dgm:pt modelId="{51A6FB33-05B3-41C2-AE1F-8F7B0EA4258A}" type="pres">
      <dgm:prSet presAssocID="{A0557EF5-01B7-4A98-8531-775C2D767752}" presName="sibSpaceThree" presStyleCnt="0"/>
      <dgm:spPr/>
    </dgm:pt>
    <dgm:pt modelId="{B7226578-6B88-459C-890D-E91ECEA723B8}" type="pres">
      <dgm:prSet presAssocID="{2319930A-2A4A-4DA7-A21B-433B5EAF6A97}" presName="vertThree" presStyleCnt="0"/>
      <dgm:spPr/>
    </dgm:pt>
    <dgm:pt modelId="{0F182E72-71F8-4CD5-B7C3-DC7A0FC236F8}" type="pres">
      <dgm:prSet presAssocID="{2319930A-2A4A-4DA7-A21B-433B5EAF6A9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1B939-1A39-45B7-808D-B3A5C8AAE8D5}" type="pres">
      <dgm:prSet presAssocID="{2319930A-2A4A-4DA7-A21B-433B5EAF6A97}" presName="parTransThree" presStyleCnt="0"/>
      <dgm:spPr/>
    </dgm:pt>
    <dgm:pt modelId="{594B3124-378C-4643-92FB-DD4CEF0C7803}" type="pres">
      <dgm:prSet presAssocID="{2319930A-2A4A-4DA7-A21B-433B5EAF6A97}" presName="horzThree" presStyleCnt="0"/>
      <dgm:spPr/>
    </dgm:pt>
    <dgm:pt modelId="{0B0F1971-61DB-473D-BF3E-FAB7C8A913CA}" type="pres">
      <dgm:prSet presAssocID="{5931A9D0-9DDC-43AB-80BB-730EEFA67758}" presName="vertFour" presStyleCnt="0">
        <dgm:presLayoutVars>
          <dgm:chPref val="3"/>
        </dgm:presLayoutVars>
      </dgm:prSet>
      <dgm:spPr/>
    </dgm:pt>
    <dgm:pt modelId="{76D0E682-A3BB-4085-A1DA-9058AE4723A7}" type="pres">
      <dgm:prSet presAssocID="{5931A9D0-9DDC-43AB-80BB-730EEFA67758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05A27B-2C58-4483-86DE-11A665519A2F}" type="pres">
      <dgm:prSet presAssocID="{5931A9D0-9DDC-43AB-80BB-730EEFA67758}" presName="horzFour" presStyleCnt="0"/>
      <dgm:spPr/>
    </dgm:pt>
    <dgm:pt modelId="{DC92A576-AD5D-45CB-8A6D-E0911C0275BB}" type="pres">
      <dgm:prSet presAssocID="{2914C52B-B33D-4EBB-9AF3-9C292984A833}" presName="sibSpaceTwo" presStyleCnt="0"/>
      <dgm:spPr/>
    </dgm:pt>
    <dgm:pt modelId="{AB4EFA45-33C4-41E2-A6E2-98B0165D86B1}" type="pres">
      <dgm:prSet presAssocID="{A9B9BBFD-5C02-4BD0-8CE8-376B38779135}" presName="vertTwo" presStyleCnt="0"/>
      <dgm:spPr/>
    </dgm:pt>
    <dgm:pt modelId="{9F17239B-D337-423D-8972-371EDE86A4B0}" type="pres">
      <dgm:prSet presAssocID="{A9B9BBFD-5C02-4BD0-8CE8-376B38779135}" presName="txTwo" presStyleLbl="node2" presStyleIdx="1" presStyleCnt="2" custScaleY="40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280D3-5267-487D-A3F1-0689FAA9714C}" type="pres">
      <dgm:prSet presAssocID="{A9B9BBFD-5C02-4BD0-8CE8-376B38779135}" presName="parTransTwo" presStyleCnt="0"/>
      <dgm:spPr/>
    </dgm:pt>
    <dgm:pt modelId="{0B373FA8-F783-46B1-9E9A-F20218E0F5C0}" type="pres">
      <dgm:prSet presAssocID="{A9B9BBFD-5C02-4BD0-8CE8-376B38779135}" presName="horzTwo" presStyleCnt="0"/>
      <dgm:spPr/>
    </dgm:pt>
    <dgm:pt modelId="{F8688ACF-03F5-4499-9AD4-2C8A138F5C62}" type="pres">
      <dgm:prSet presAssocID="{FF6D31D7-7E13-4111-8060-B6E687D1122A}" presName="vertThree" presStyleCnt="0"/>
      <dgm:spPr/>
    </dgm:pt>
    <dgm:pt modelId="{C5973EE5-5462-4DF2-9677-71D9A90347DC}" type="pres">
      <dgm:prSet presAssocID="{FF6D31D7-7E13-4111-8060-B6E687D1122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DFBF3B-E84C-4342-903A-3C003066EBCE}" type="pres">
      <dgm:prSet presAssocID="{FF6D31D7-7E13-4111-8060-B6E687D1122A}" presName="horzThree" presStyleCnt="0"/>
      <dgm:spPr/>
    </dgm:pt>
    <dgm:pt modelId="{C0E885CD-836D-42D5-BF02-690132DB4796}" type="pres">
      <dgm:prSet presAssocID="{51504DB9-C7C3-4142-B4BF-A62BB5008CAF}" presName="sibSpaceThree" presStyleCnt="0"/>
      <dgm:spPr/>
    </dgm:pt>
    <dgm:pt modelId="{E132E376-69D8-4C3D-81D8-518EF70902C0}" type="pres">
      <dgm:prSet presAssocID="{DE49F712-8044-4FCF-AE95-0CE92066E1AC}" presName="vertThree" presStyleCnt="0"/>
      <dgm:spPr/>
    </dgm:pt>
    <dgm:pt modelId="{89B251DC-9145-4F91-B10C-FADC4E51C030}" type="pres">
      <dgm:prSet presAssocID="{DE49F712-8044-4FCF-AE95-0CE92066E1AC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838DEF-F518-4CD2-9055-2BB8C955599A}" type="pres">
      <dgm:prSet presAssocID="{DE49F712-8044-4FCF-AE95-0CE92066E1AC}" presName="horzThree" presStyleCnt="0"/>
      <dgm:spPr/>
    </dgm:pt>
  </dgm:ptLst>
  <dgm:cxnLst>
    <dgm:cxn modelId="{392139CD-26E4-447E-91C3-51D0F55CC030}" srcId="{729F31AD-25A2-4FD0-9DC9-6D53D9055CB6}" destId="{2319930A-2A4A-4DA7-A21B-433B5EAF6A97}" srcOrd="2" destOrd="0" parTransId="{50D1D2C8-7372-40A7-B1A6-BB10E544CA09}" sibTransId="{73F16617-9B87-4D35-B011-060342CB1CA1}"/>
    <dgm:cxn modelId="{F081FE4D-BAAB-4808-9DC0-9C50C84E994F}" srcId="{A9B9BBFD-5C02-4BD0-8CE8-376B38779135}" destId="{FF6D31D7-7E13-4111-8060-B6E687D1122A}" srcOrd="0" destOrd="0" parTransId="{EDEAE2D8-2A6C-47AF-99D1-C0BC3DF9DB0F}" sibTransId="{51504DB9-C7C3-4142-B4BF-A62BB5008CAF}"/>
    <dgm:cxn modelId="{8E2DD3DD-AF17-4929-835C-5BD27D4764CC}" srcId="{A9B9BBFD-5C02-4BD0-8CE8-376B38779135}" destId="{DE49F712-8044-4FCF-AE95-0CE92066E1AC}" srcOrd="1" destOrd="0" parTransId="{77932756-5F67-472E-A427-20DAA575DC8C}" sibTransId="{BB91FB36-FFF9-4DE7-B79C-4575EE09DDE9}"/>
    <dgm:cxn modelId="{2C2FEA3D-45BE-4CE2-BE3D-EE80BDC35F6E}" srcId="{2319930A-2A4A-4DA7-A21B-433B5EAF6A97}" destId="{5931A9D0-9DDC-43AB-80BB-730EEFA67758}" srcOrd="0" destOrd="0" parTransId="{7075B098-C8E8-45F9-BD98-F9A9635BDB8A}" sibTransId="{616394B5-14C1-4D05-B473-2ACA8A149063}"/>
    <dgm:cxn modelId="{EE784567-87BD-464F-8634-D5C4B05D76C7}" srcId="{82E24546-FAC4-41F0-9B18-F12D1ABBD28D}" destId="{D67188F5-C537-4784-A228-A987D755F01C}" srcOrd="0" destOrd="0" parTransId="{E310DE88-D5D1-4342-9B24-39DAEC677141}" sibTransId="{21005DBE-DFEF-402E-B526-19C8D448E98D}"/>
    <dgm:cxn modelId="{B7E7D3AD-2CE6-4ADD-A3A9-3A29C267112C}" srcId="{729F31AD-25A2-4FD0-9DC9-6D53D9055CB6}" destId="{82E24546-FAC4-41F0-9B18-F12D1ABBD28D}" srcOrd="0" destOrd="0" parTransId="{B219D1FD-B43B-4B1B-ABAE-52D5DA0D1BEE}" sibTransId="{C6B166CA-A883-4006-AD1B-C5167D62F876}"/>
    <dgm:cxn modelId="{08EB83FD-E9E7-4FC9-AC85-C3B80C92D3BB}" type="presOf" srcId="{2319930A-2A4A-4DA7-A21B-433B5EAF6A97}" destId="{0F182E72-71F8-4CD5-B7C3-DC7A0FC236F8}" srcOrd="0" destOrd="0" presId="urn:microsoft.com/office/officeart/2005/8/layout/hierarchy4"/>
    <dgm:cxn modelId="{21ED0ED3-B598-46D2-AFCE-178404047DBB}" type="presOf" srcId="{5BF309AB-A944-44C1-8F70-119FD3F69950}" destId="{8271AC06-78DF-4A0C-8E57-520170F0A168}" srcOrd="0" destOrd="0" presId="urn:microsoft.com/office/officeart/2005/8/layout/hierarchy4"/>
    <dgm:cxn modelId="{5A2E4435-1744-4276-B89E-0527CA1755F0}" type="presOf" srcId="{729F31AD-25A2-4FD0-9DC9-6D53D9055CB6}" destId="{6EA0EDAA-B4C0-4A09-9C05-2F3D7919DB4E}" srcOrd="0" destOrd="0" presId="urn:microsoft.com/office/officeart/2005/8/layout/hierarchy4"/>
    <dgm:cxn modelId="{C78D8DBF-5759-4285-A911-ADB7512F6823}" srcId="{9DEB2E62-177D-41F7-BEB0-20E56439F9DD}" destId="{729F31AD-25A2-4FD0-9DC9-6D53D9055CB6}" srcOrd="0" destOrd="0" parTransId="{0064BF5D-F845-4AC4-940B-95D1B7924CE4}" sibTransId="{2914C52B-B33D-4EBB-9AF3-9C292984A833}"/>
    <dgm:cxn modelId="{9E057B4E-EDC0-47AA-848B-C57D8BF791F9}" srcId="{5BF309AB-A944-44C1-8F70-119FD3F69950}" destId="{9DEB2E62-177D-41F7-BEB0-20E56439F9DD}" srcOrd="0" destOrd="0" parTransId="{7BA71A2C-1EF5-4856-A00F-715C6A7585E1}" sibTransId="{3470FA7B-57A5-4A33-94D1-3B4A5E858FB5}"/>
    <dgm:cxn modelId="{7662AA34-DDE9-4FA1-9913-F468BB419064}" type="presOf" srcId="{DE49F712-8044-4FCF-AE95-0CE92066E1AC}" destId="{89B251DC-9145-4F91-B10C-FADC4E51C030}" srcOrd="0" destOrd="0" presId="urn:microsoft.com/office/officeart/2005/8/layout/hierarchy4"/>
    <dgm:cxn modelId="{13CC21D6-D2E4-456E-85E7-C345CA09FD80}" type="presOf" srcId="{FF6D31D7-7E13-4111-8060-B6E687D1122A}" destId="{C5973EE5-5462-4DF2-9677-71D9A90347DC}" srcOrd="0" destOrd="0" presId="urn:microsoft.com/office/officeart/2005/8/layout/hierarchy4"/>
    <dgm:cxn modelId="{00BD0DD6-6B60-4CD8-8EA7-F6A0B8C1D005}" type="presOf" srcId="{261791DB-8D7F-48ED-85BD-1372B6BE6646}" destId="{CC976993-49D9-4E49-AF6F-DC724DDBA4B1}" srcOrd="0" destOrd="0" presId="urn:microsoft.com/office/officeart/2005/8/layout/hierarchy4"/>
    <dgm:cxn modelId="{0C4C4DE7-DB18-4E9E-8A82-8C48DAA186CC}" type="presOf" srcId="{82E24546-FAC4-41F0-9B18-F12D1ABBD28D}" destId="{227BBAC9-6832-4DD4-B842-CEA159F2A90B}" srcOrd="0" destOrd="0" presId="urn:microsoft.com/office/officeart/2005/8/layout/hierarchy4"/>
    <dgm:cxn modelId="{06745249-D544-4322-9E4D-CA6132EFEAE5}" type="presOf" srcId="{5931A9D0-9DDC-43AB-80BB-730EEFA67758}" destId="{76D0E682-A3BB-4085-A1DA-9058AE4723A7}" srcOrd="0" destOrd="0" presId="urn:microsoft.com/office/officeart/2005/8/layout/hierarchy4"/>
    <dgm:cxn modelId="{FB0964A3-C4C7-488E-B7F9-75418A99E5E2}" type="presOf" srcId="{A9B9BBFD-5C02-4BD0-8CE8-376B38779135}" destId="{9F17239B-D337-423D-8972-371EDE86A4B0}" srcOrd="0" destOrd="0" presId="urn:microsoft.com/office/officeart/2005/8/layout/hierarchy4"/>
    <dgm:cxn modelId="{B0628D62-F30A-4AAF-8BFB-A23AC913D460}" type="presOf" srcId="{B6A25A7F-FBC8-4A8A-99C9-BEDBE60C5249}" destId="{A7C13677-7103-4839-9123-A4A5AF819DB1}" srcOrd="0" destOrd="0" presId="urn:microsoft.com/office/officeart/2005/8/layout/hierarchy4"/>
    <dgm:cxn modelId="{77BCB29F-5F45-47EF-8E18-F6EF090ED91E}" srcId="{B6A25A7F-FBC8-4A8A-99C9-BEDBE60C5249}" destId="{261791DB-8D7F-48ED-85BD-1372B6BE6646}" srcOrd="0" destOrd="0" parTransId="{CBF4A751-2BBA-46CE-869B-14D655B4B128}" sibTransId="{E475F4F9-F81E-4E3A-A867-AC7A2DCDB261}"/>
    <dgm:cxn modelId="{7EE5D175-ADBB-4327-937E-6C7F9F5205CA}" srcId="{9DEB2E62-177D-41F7-BEB0-20E56439F9DD}" destId="{A9B9BBFD-5C02-4BD0-8CE8-376B38779135}" srcOrd="1" destOrd="0" parTransId="{71495BFB-403D-4732-98B7-F7807E9B7DA6}" sibTransId="{0E0BB03F-0F37-4D6C-B66B-EA58857A0957}"/>
    <dgm:cxn modelId="{ABCEA55C-C9D3-47BA-ADBC-9598A9AF9A75}" type="presOf" srcId="{9DEB2E62-177D-41F7-BEB0-20E56439F9DD}" destId="{24F59951-16A8-4DCD-8760-013A0B8431BB}" srcOrd="0" destOrd="0" presId="urn:microsoft.com/office/officeart/2005/8/layout/hierarchy4"/>
    <dgm:cxn modelId="{4DA74F71-2AC6-4EED-9EE6-D40070B39712}" type="presOf" srcId="{D67188F5-C537-4784-A228-A987D755F01C}" destId="{2B2C4A7F-C996-4E5F-91F0-CFA1014B0A2E}" srcOrd="0" destOrd="0" presId="urn:microsoft.com/office/officeart/2005/8/layout/hierarchy4"/>
    <dgm:cxn modelId="{99D64E6E-CB7F-405A-B122-8535319CD8E8}" srcId="{729F31AD-25A2-4FD0-9DC9-6D53D9055CB6}" destId="{B6A25A7F-FBC8-4A8A-99C9-BEDBE60C5249}" srcOrd="1" destOrd="0" parTransId="{8A128FBB-5302-4ABB-B6A3-79EF94CBF3EC}" sibTransId="{A0557EF5-01B7-4A98-8531-775C2D767752}"/>
    <dgm:cxn modelId="{BF9BAB9A-F12C-479B-B02A-9C9A481B3726}" type="presParOf" srcId="{8271AC06-78DF-4A0C-8E57-520170F0A168}" destId="{06815C26-6490-4233-8644-E8365DE10ABF}" srcOrd="0" destOrd="0" presId="urn:microsoft.com/office/officeart/2005/8/layout/hierarchy4"/>
    <dgm:cxn modelId="{57D76052-F967-4A85-A53B-01DD439C8E59}" type="presParOf" srcId="{06815C26-6490-4233-8644-E8365DE10ABF}" destId="{24F59951-16A8-4DCD-8760-013A0B8431BB}" srcOrd="0" destOrd="0" presId="urn:microsoft.com/office/officeart/2005/8/layout/hierarchy4"/>
    <dgm:cxn modelId="{5AC94AA8-E676-4E68-B7D5-7490A4BDE3F9}" type="presParOf" srcId="{06815C26-6490-4233-8644-E8365DE10ABF}" destId="{75424193-6DB3-4FE2-B49B-22E7294D4173}" srcOrd="1" destOrd="0" presId="urn:microsoft.com/office/officeart/2005/8/layout/hierarchy4"/>
    <dgm:cxn modelId="{116ED0E1-3350-412D-B4F1-8224E11D0FB4}" type="presParOf" srcId="{06815C26-6490-4233-8644-E8365DE10ABF}" destId="{5DF8E9FB-C71B-47C7-B216-D785F0C7C1D9}" srcOrd="2" destOrd="0" presId="urn:microsoft.com/office/officeart/2005/8/layout/hierarchy4"/>
    <dgm:cxn modelId="{D7E13C2B-DD2E-46AE-A984-38AD96F4ABE2}" type="presParOf" srcId="{5DF8E9FB-C71B-47C7-B216-D785F0C7C1D9}" destId="{F3DA9845-43FD-4C5A-ADC5-009397E7553D}" srcOrd="0" destOrd="0" presId="urn:microsoft.com/office/officeart/2005/8/layout/hierarchy4"/>
    <dgm:cxn modelId="{0458A704-8522-4D9A-B361-0F986EE69867}" type="presParOf" srcId="{F3DA9845-43FD-4C5A-ADC5-009397E7553D}" destId="{6EA0EDAA-B4C0-4A09-9C05-2F3D7919DB4E}" srcOrd="0" destOrd="0" presId="urn:microsoft.com/office/officeart/2005/8/layout/hierarchy4"/>
    <dgm:cxn modelId="{34D1F547-367C-4795-9140-3D3082224176}" type="presParOf" srcId="{F3DA9845-43FD-4C5A-ADC5-009397E7553D}" destId="{605158DE-9EC1-457F-9395-4BAF2EB61349}" srcOrd="1" destOrd="0" presId="urn:microsoft.com/office/officeart/2005/8/layout/hierarchy4"/>
    <dgm:cxn modelId="{255C9311-CEB1-4CC7-8E24-4347050B9E9B}" type="presParOf" srcId="{F3DA9845-43FD-4C5A-ADC5-009397E7553D}" destId="{DC35057B-3E8A-4BD4-A990-4FFBCF5122C6}" srcOrd="2" destOrd="0" presId="urn:microsoft.com/office/officeart/2005/8/layout/hierarchy4"/>
    <dgm:cxn modelId="{09B8E6D3-F5CB-426E-B5BB-2847390FDC5B}" type="presParOf" srcId="{DC35057B-3E8A-4BD4-A990-4FFBCF5122C6}" destId="{938AC15A-BBE5-4CE6-B68F-894F1579712D}" srcOrd="0" destOrd="0" presId="urn:microsoft.com/office/officeart/2005/8/layout/hierarchy4"/>
    <dgm:cxn modelId="{F2F0F1CF-6129-4E2B-BEA4-853FF2067D71}" type="presParOf" srcId="{938AC15A-BBE5-4CE6-B68F-894F1579712D}" destId="{227BBAC9-6832-4DD4-B842-CEA159F2A90B}" srcOrd="0" destOrd="0" presId="urn:microsoft.com/office/officeart/2005/8/layout/hierarchy4"/>
    <dgm:cxn modelId="{E7F9E3C7-C75E-461B-8BF2-313D610F35EB}" type="presParOf" srcId="{938AC15A-BBE5-4CE6-B68F-894F1579712D}" destId="{31138D45-DFAA-45D9-BE95-5B72820A57B9}" srcOrd="1" destOrd="0" presId="urn:microsoft.com/office/officeart/2005/8/layout/hierarchy4"/>
    <dgm:cxn modelId="{82AA3406-DAC6-487B-9123-0F6B494628C2}" type="presParOf" srcId="{938AC15A-BBE5-4CE6-B68F-894F1579712D}" destId="{46F4D9B0-FEC0-4E62-83F0-DDE3E1FB8D72}" srcOrd="2" destOrd="0" presId="urn:microsoft.com/office/officeart/2005/8/layout/hierarchy4"/>
    <dgm:cxn modelId="{146DDAAC-BBF5-4C73-9FAA-1517BF610575}" type="presParOf" srcId="{46F4D9B0-FEC0-4E62-83F0-DDE3E1FB8D72}" destId="{F00C3752-DB5C-41C4-BC1C-DC1C84C4E9A2}" srcOrd="0" destOrd="0" presId="urn:microsoft.com/office/officeart/2005/8/layout/hierarchy4"/>
    <dgm:cxn modelId="{B8D359C3-DC7C-4B2C-B22B-3AEC72072127}" type="presParOf" srcId="{F00C3752-DB5C-41C4-BC1C-DC1C84C4E9A2}" destId="{2B2C4A7F-C996-4E5F-91F0-CFA1014B0A2E}" srcOrd="0" destOrd="0" presId="urn:microsoft.com/office/officeart/2005/8/layout/hierarchy4"/>
    <dgm:cxn modelId="{30D3D0A0-ECCB-41AF-920B-96661647C5F1}" type="presParOf" srcId="{F00C3752-DB5C-41C4-BC1C-DC1C84C4E9A2}" destId="{EA61C9E4-FEB6-4840-AFBB-947E9172635D}" srcOrd="1" destOrd="0" presId="urn:microsoft.com/office/officeart/2005/8/layout/hierarchy4"/>
    <dgm:cxn modelId="{22C2923B-940C-41B2-956C-3BF68C4A0E73}" type="presParOf" srcId="{DC35057B-3E8A-4BD4-A990-4FFBCF5122C6}" destId="{BAC7B3BE-FD52-41AB-9E94-BBCFE0347CF4}" srcOrd="1" destOrd="0" presId="urn:microsoft.com/office/officeart/2005/8/layout/hierarchy4"/>
    <dgm:cxn modelId="{2B141DF0-93DC-46A7-951A-63CC1046988F}" type="presParOf" srcId="{DC35057B-3E8A-4BD4-A990-4FFBCF5122C6}" destId="{203ECD37-F993-4812-BC8C-43CEE094DFF0}" srcOrd="2" destOrd="0" presId="urn:microsoft.com/office/officeart/2005/8/layout/hierarchy4"/>
    <dgm:cxn modelId="{4886809C-9032-410E-8BA9-2EB3793F9D44}" type="presParOf" srcId="{203ECD37-F993-4812-BC8C-43CEE094DFF0}" destId="{A7C13677-7103-4839-9123-A4A5AF819DB1}" srcOrd="0" destOrd="0" presId="urn:microsoft.com/office/officeart/2005/8/layout/hierarchy4"/>
    <dgm:cxn modelId="{452A4DEA-7F34-407F-BB06-E4BEC3239FEA}" type="presParOf" srcId="{203ECD37-F993-4812-BC8C-43CEE094DFF0}" destId="{549C16E8-28A1-465E-BB87-6DE43088B653}" srcOrd="1" destOrd="0" presId="urn:microsoft.com/office/officeart/2005/8/layout/hierarchy4"/>
    <dgm:cxn modelId="{2B52292D-79AF-474E-ADA6-DDC3780A4C52}" type="presParOf" srcId="{203ECD37-F993-4812-BC8C-43CEE094DFF0}" destId="{2E6E0525-6AE4-4673-9C40-65E596CBB1B5}" srcOrd="2" destOrd="0" presId="urn:microsoft.com/office/officeart/2005/8/layout/hierarchy4"/>
    <dgm:cxn modelId="{09DAD74A-F010-4429-9DEE-A7BFB3CBDF33}" type="presParOf" srcId="{2E6E0525-6AE4-4673-9C40-65E596CBB1B5}" destId="{EE6CDED7-D12F-4A4F-A3FA-F7EBF1AC9A40}" srcOrd="0" destOrd="0" presId="urn:microsoft.com/office/officeart/2005/8/layout/hierarchy4"/>
    <dgm:cxn modelId="{6DF7B7B0-3FFF-4B86-9600-72D59D897306}" type="presParOf" srcId="{EE6CDED7-D12F-4A4F-A3FA-F7EBF1AC9A40}" destId="{CC976993-49D9-4E49-AF6F-DC724DDBA4B1}" srcOrd="0" destOrd="0" presId="urn:microsoft.com/office/officeart/2005/8/layout/hierarchy4"/>
    <dgm:cxn modelId="{DDED7D8A-9B59-4AC4-BB3F-55C6BD96B17B}" type="presParOf" srcId="{EE6CDED7-D12F-4A4F-A3FA-F7EBF1AC9A40}" destId="{3FE85EC1-C6B0-49C8-892D-B4BBEA54D79E}" srcOrd="1" destOrd="0" presId="urn:microsoft.com/office/officeart/2005/8/layout/hierarchy4"/>
    <dgm:cxn modelId="{83F1952E-5E02-4965-B546-2DD18F4DDAD1}" type="presParOf" srcId="{DC35057B-3E8A-4BD4-A990-4FFBCF5122C6}" destId="{51A6FB33-05B3-41C2-AE1F-8F7B0EA4258A}" srcOrd="3" destOrd="0" presId="urn:microsoft.com/office/officeart/2005/8/layout/hierarchy4"/>
    <dgm:cxn modelId="{3DAECC53-7A6D-4678-9F99-17874483F021}" type="presParOf" srcId="{DC35057B-3E8A-4BD4-A990-4FFBCF5122C6}" destId="{B7226578-6B88-459C-890D-E91ECEA723B8}" srcOrd="4" destOrd="0" presId="urn:microsoft.com/office/officeart/2005/8/layout/hierarchy4"/>
    <dgm:cxn modelId="{7831DA46-7FF1-42DA-9BFF-2FB471A29693}" type="presParOf" srcId="{B7226578-6B88-459C-890D-E91ECEA723B8}" destId="{0F182E72-71F8-4CD5-B7C3-DC7A0FC236F8}" srcOrd="0" destOrd="0" presId="urn:microsoft.com/office/officeart/2005/8/layout/hierarchy4"/>
    <dgm:cxn modelId="{0C0B2A9A-E99E-4229-9BD0-49ABFA41B102}" type="presParOf" srcId="{B7226578-6B88-459C-890D-E91ECEA723B8}" destId="{B131B939-1A39-45B7-808D-B3A5C8AAE8D5}" srcOrd="1" destOrd="0" presId="urn:microsoft.com/office/officeart/2005/8/layout/hierarchy4"/>
    <dgm:cxn modelId="{228FD1E0-8438-40E7-A652-648BC1097909}" type="presParOf" srcId="{B7226578-6B88-459C-890D-E91ECEA723B8}" destId="{594B3124-378C-4643-92FB-DD4CEF0C7803}" srcOrd="2" destOrd="0" presId="urn:microsoft.com/office/officeart/2005/8/layout/hierarchy4"/>
    <dgm:cxn modelId="{D3CDD50B-A41D-4E7B-9754-8FAED95A128A}" type="presParOf" srcId="{594B3124-378C-4643-92FB-DD4CEF0C7803}" destId="{0B0F1971-61DB-473D-BF3E-FAB7C8A913CA}" srcOrd="0" destOrd="0" presId="urn:microsoft.com/office/officeart/2005/8/layout/hierarchy4"/>
    <dgm:cxn modelId="{8543A15C-17A4-4940-A882-4F889D9AC875}" type="presParOf" srcId="{0B0F1971-61DB-473D-BF3E-FAB7C8A913CA}" destId="{76D0E682-A3BB-4085-A1DA-9058AE4723A7}" srcOrd="0" destOrd="0" presId="urn:microsoft.com/office/officeart/2005/8/layout/hierarchy4"/>
    <dgm:cxn modelId="{9F282056-6E9C-46CD-8F41-E256EEEF2BC4}" type="presParOf" srcId="{0B0F1971-61DB-473D-BF3E-FAB7C8A913CA}" destId="{A305A27B-2C58-4483-86DE-11A665519A2F}" srcOrd="1" destOrd="0" presId="urn:microsoft.com/office/officeart/2005/8/layout/hierarchy4"/>
    <dgm:cxn modelId="{BB4FD675-F86B-4BEA-90B7-DE1F6ECFF62F}" type="presParOf" srcId="{5DF8E9FB-C71B-47C7-B216-D785F0C7C1D9}" destId="{DC92A576-AD5D-45CB-8A6D-E0911C0275BB}" srcOrd="1" destOrd="0" presId="urn:microsoft.com/office/officeart/2005/8/layout/hierarchy4"/>
    <dgm:cxn modelId="{A1ED9D5F-3DE1-4509-9D83-6F22124F14CD}" type="presParOf" srcId="{5DF8E9FB-C71B-47C7-B216-D785F0C7C1D9}" destId="{AB4EFA45-33C4-41E2-A6E2-98B0165D86B1}" srcOrd="2" destOrd="0" presId="urn:microsoft.com/office/officeart/2005/8/layout/hierarchy4"/>
    <dgm:cxn modelId="{37D70E6E-AA74-45BF-A78B-D4F767DD23D6}" type="presParOf" srcId="{AB4EFA45-33C4-41E2-A6E2-98B0165D86B1}" destId="{9F17239B-D337-423D-8972-371EDE86A4B0}" srcOrd="0" destOrd="0" presId="urn:microsoft.com/office/officeart/2005/8/layout/hierarchy4"/>
    <dgm:cxn modelId="{0DEB8ED9-AA6E-4348-AEC0-FD96F4675237}" type="presParOf" srcId="{AB4EFA45-33C4-41E2-A6E2-98B0165D86B1}" destId="{E5A280D3-5267-487D-A3F1-0689FAA9714C}" srcOrd="1" destOrd="0" presId="urn:microsoft.com/office/officeart/2005/8/layout/hierarchy4"/>
    <dgm:cxn modelId="{1AB1852B-AB7D-48B5-8B1C-7107EF1B1DAC}" type="presParOf" srcId="{AB4EFA45-33C4-41E2-A6E2-98B0165D86B1}" destId="{0B373FA8-F783-46B1-9E9A-F20218E0F5C0}" srcOrd="2" destOrd="0" presId="urn:microsoft.com/office/officeart/2005/8/layout/hierarchy4"/>
    <dgm:cxn modelId="{19FFFBE2-BEB8-4B67-B1C2-62CD5AF5A5CF}" type="presParOf" srcId="{0B373FA8-F783-46B1-9E9A-F20218E0F5C0}" destId="{F8688ACF-03F5-4499-9AD4-2C8A138F5C62}" srcOrd="0" destOrd="0" presId="urn:microsoft.com/office/officeart/2005/8/layout/hierarchy4"/>
    <dgm:cxn modelId="{F9772C74-8FFB-4E27-9D51-75C634AA3BA9}" type="presParOf" srcId="{F8688ACF-03F5-4499-9AD4-2C8A138F5C62}" destId="{C5973EE5-5462-4DF2-9677-71D9A90347DC}" srcOrd="0" destOrd="0" presId="urn:microsoft.com/office/officeart/2005/8/layout/hierarchy4"/>
    <dgm:cxn modelId="{342C7B70-2FE1-4434-B9A3-DCA7A4933B80}" type="presParOf" srcId="{F8688ACF-03F5-4499-9AD4-2C8A138F5C62}" destId="{69DFBF3B-E84C-4342-903A-3C003066EBCE}" srcOrd="1" destOrd="0" presId="urn:microsoft.com/office/officeart/2005/8/layout/hierarchy4"/>
    <dgm:cxn modelId="{EBC9E395-A84E-4C08-A882-56DCF275DFD8}" type="presParOf" srcId="{0B373FA8-F783-46B1-9E9A-F20218E0F5C0}" destId="{C0E885CD-836D-42D5-BF02-690132DB4796}" srcOrd="1" destOrd="0" presId="urn:microsoft.com/office/officeart/2005/8/layout/hierarchy4"/>
    <dgm:cxn modelId="{2833435C-923D-42D8-B0A5-00C8BFCCFB71}" type="presParOf" srcId="{0B373FA8-F783-46B1-9E9A-F20218E0F5C0}" destId="{E132E376-69D8-4C3D-81D8-518EF70902C0}" srcOrd="2" destOrd="0" presId="urn:microsoft.com/office/officeart/2005/8/layout/hierarchy4"/>
    <dgm:cxn modelId="{93D5DD34-4150-4C0A-84D2-219CD660699B}" type="presParOf" srcId="{E132E376-69D8-4C3D-81D8-518EF70902C0}" destId="{89B251DC-9145-4F91-B10C-FADC4E51C030}" srcOrd="0" destOrd="0" presId="urn:microsoft.com/office/officeart/2005/8/layout/hierarchy4"/>
    <dgm:cxn modelId="{365B0B5E-056A-47EE-9CB7-80B7D701C424}" type="presParOf" srcId="{E132E376-69D8-4C3D-81D8-518EF70902C0}" destId="{09838DEF-F518-4CD2-9055-2BB8C95559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59951-16A8-4DCD-8760-013A0B8431BB}">
      <dsp:nvSpPr>
        <dsp:cNvPr id="0" name=""/>
        <dsp:cNvSpPr/>
      </dsp:nvSpPr>
      <dsp:spPr>
        <a:xfrm>
          <a:off x="7685" y="0"/>
          <a:ext cx="8237540" cy="653731"/>
        </a:xfrm>
        <a:prstGeom prst="roundRect">
          <a:avLst>
            <a:gd name="adj" fmla="val 10000"/>
          </a:avLst>
        </a:prstGeom>
        <a:solidFill>
          <a:srgbClr val="002060">
            <a:alpha val="7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ШКОЛЫ, ПОКАЗАВШИЕ НАИБОЛЬШИЙ ПРОЦЕНТ СООТВЕТСТВИЯ ОТМЕТКИ, ПОЛУЧЕННОЙ ПО ВПР, ИТОГОВОЙ (ГОДОВОЙ) ОТМЕТКИ ПО ПРЕДМЕТУ  </a:t>
          </a:r>
          <a:endParaRPr lang="ru-RU" sz="1700" kern="1200" dirty="0"/>
        </a:p>
      </dsp:txBody>
      <dsp:txXfrm>
        <a:off x="7685" y="0"/>
        <a:ext cx="8237540" cy="653731"/>
      </dsp:txXfrm>
    </dsp:sp>
    <dsp:sp modelId="{6EA0EDAA-B4C0-4A09-9C05-2F3D7919DB4E}">
      <dsp:nvSpPr>
        <dsp:cNvPr id="0" name=""/>
        <dsp:cNvSpPr/>
      </dsp:nvSpPr>
      <dsp:spPr>
        <a:xfrm>
          <a:off x="3842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МАОУ БСОШ </a:t>
          </a:r>
          <a:r>
            <a:rPr lang="ru-RU" sz="1200" b="0" kern="1200" dirty="0" smtClean="0"/>
            <a:t>№</a:t>
          </a:r>
          <a:r>
            <a:rPr lang="ru-RU" sz="1200" b="1" kern="1200" dirty="0" smtClean="0"/>
            <a:t> </a:t>
          </a:r>
          <a:r>
            <a:rPr lang="ru-RU" sz="1600" b="1" kern="1200" dirty="0" smtClean="0"/>
            <a:t>7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77,4 %</a:t>
          </a:r>
          <a:endParaRPr lang="ru-RU" sz="1600" kern="1200" dirty="0"/>
        </a:p>
      </dsp:txBody>
      <dsp:txXfrm>
        <a:off x="3842" y="914322"/>
        <a:ext cx="959191" cy="1172591"/>
      </dsp:txXfrm>
    </dsp:sp>
    <dsp:sp modelId="{6FE2E0C9-4AFE-480E-951D-81F52781315D}">
      <dsp:nvSpPr>
        <dsp:cNvPr id="0" name=""/>
        <dsp:cNvSpPr/>
      </dsp:nvSpPr>
      <dsp:spPr>
        <a:xfrm>
          <a:off x="1043606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</a:t>
          </a:r>
          <a:r>
            <a:rPr lang="ru-RU" sz="1200" b="0" kern="1200" dirty="0" smtClean="0"/>
            <a:t>№</a:t>
          </a:r>
          <a:r>
            <a:rPr lang="ru-RU" sz="1600" b="1" kern="1200" dirty="0" smtClean="0"/>
            <a:t>11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77,4%</a:t>
          </a:r>
          <a:endParaRPr lang="ru-RU" sz="1600" kern="1200" dirty="0"/>
        </a:p>
      </dsp:txBody>
      <dsp:txXfrm>
        <a:off x="1043606" y="914322"/>
        <a:ext cx="959191" cy="1172591"/>
      </dsp:txXfrm>
    </dsp:sp>
    <dsp:sp modelId="{9D4BD9EC-62F9-4DC2-9A84-A27D8EE710B9}">
      <dsp:nvSpPr>
        <dsp:cNvPr id="0" name=""/>
        <dsp:cNvSpPr/>
      </dsp:nvSpPr>
      <dsp:spPr>
        <a:xfrm>
          <a:off x="2083370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</a:t>
          </a:r>
          <a:r>
            <a:rPr lang="ru-RU" sz="1200" b="0" kern="1200" dirty="0" smtClean="0"/>
            <a:t>№</a:t>
          </a:r>
          <a:r>
            <a:rPr lang="ru-RU" sz="1600" b="1" kern="1200" dirty="0" smtClean="0"/>
            <a:t>13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87,9%</a:t>
          </a:r>
          <a:endParaRPr lang="ru-RU" sz="1600" kern="1200" dirty="0"/>
        </a:p>
      </dsp:txBody>
      <dsp:txXfrm>
        <a:off x="2083370" y="914322"/>
        <a:ext cx="959191" cy="1172591"/>
      </dsp:txXfrm>
    </dsp:sp>
    <dsp:sp modelId="{2839730A-BCDD-423B-AC95-11192890BCD1}">
      <dsp:nvSpPr>
        <dsp:cNvPr id="0" name=""/>
        <dsp:cNvSpPr/>
      </dsp:nvSpPr>
      <dsp:spPr>
        <a:xfrm>
          <a:off x="3123134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</a:t>
          </a:r>
          <a:r>
            <a:rPr lang="ru-RU" sz="1200" b="0" kern="1200" dirty="0" smtClean="0"/>
            <a:t>№</a:t>
          </a:r>
          <a:r>
            <a:rPr lang="ru-RU" sz="1600" b="1" kern="1200" dirty="0" smtClean="0"/>
            <a:t>14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83,8% </a:t>
          </a:r>
          <a:endParaRPr lang="ru-RU" sz="1600" kern="1200" dirty="0"/>
        </a:p>
      </dsp:txBody>
      <dsp:txXfrm>
        <a:off x="3123134" y="914322"/>
        <a:ext cx="959191" cy="1172591"/>
      </dsp:txXfrm>
    </dsp:sp>
    <dsp:sp modelId="{C53DD1E3-9349-4666-9F45-67790C9AE5FB}">
      <dsp:nvSpPr>
        <dsp:cNvPr id="0" name=""/>
        <dsp:cNvSpPr/>
      </dsp:nvSpPr>
      <dsp:spPr>
        <a:xfrm>
          <a:off x="4162899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</a:t>
          </a:r>
          <a:r>
            <a:rPr lang="ru-RU" sz="1200" b="0" kern="1200" dirty="0" smtClean="0"/>
            <a:t>№</a:t>
          </a:r>
          <a:r>
            <a:rPr lang="ru-RU" sz="1600" b="1" kern="1200" dirty="0" smtClean="0"/>
            <a:t>18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74%</a:t>
          </a:r>
          <a:endParaRPr lang="ru-RU" sz="1600" kern="1200" dirty="0"/>
        </a:p>
      </dsp:txBody>
      <dsp:txXfrm>
        <a:off x="4162899" y="914322"/>
        <a:ext cx="959191" cy="1172591"/>
      </dsp:txXfrm>
    </dsp:sp>
    <dsp:sp modelId="{49C3A575-FD8A-4826-8FD3-AA8AE493CE5A}">
      <dsp:nvSpPr>
        <dsp:cNvPr id="0" name=""/>
        <dsp:cNvSpPr/>
      </dsp:nvSpPr>
      <dsp:spPr>
        <a:xfrm>
          <a:off x="5202663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</a:t>
          </a:r>
          <a:r>
            <a:rPr lang="ru-RU" sz="1200" b="0" kern="1200" dirty="0" smtClean="0"/>
            <a:t>№</a:t>
          </a:r>
          <a:r>
            <a:rPr lang="ru-RU" sz="1600" b="1" kern="1200" dirty="0" smtClean="0"/>
            <a:t>24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88,9 %</a:t>
          </a:r>
          <a:endParaRPr lang="ru-RU" sz="1600" kern="1200" dirty="0"/>
        </a:p>
      </dsp:txBody>
      <dsp:txXfrm>
        <a:off x="5202663" y="914322"/>
        <a:ext cx="959191" cy="1172591"/>
      </dsp:txXfrm>
    </dsp:sp>
    <dsp:sp modelId="{85DBF950-9A5A-4E93-9C4E-E14050CF3BA4}">
      <dsp:nvSpPr>
        <dsp:cNvPr id="0" name=""/>
        <dsp:cNvSpPr/>
      </dsp:nvSpPr>
      <dsp:spPr>
        <a:xfrm>
          <a:off x="6242427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50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74,5%</a:t>
          </a:r>
          <a:endParaRPr lang="ru-RU" sz="1600" kern="1200" dirty="0"/>
        </a:p>
      </dsp:txBody>
      <dsp:txXfrm>
        <a:off x="6242427" y="914322"/>
        <a:ext cx="959191" cy="1172591"/>
      </dsp:txXfrm>
    </dsp:sp>
    <dsp:sp modelId="{313FE644-B7AF-4FA0-B782-176A28EFB43D}">
      <dsp:nvSpPr>
        <dsp:cNvPr id="0" name=""/>
        <dsp:cNvSpPr/>
      </dsp:nvSpPr>
      <dsp:spPr>
        <a:xfrm>
          <a:off x="7282191" y="914322"/>
          <a:ext cx="959191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600" b="1" kern="1200" dirty="0" smtClean="0"/>
            <a:t>Лицей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77,8%</a:t>
          </a:r>
          <a:endParaRPr lang="ru-RU" sz="1600" kern="1200" dirty="0"/>
        </a:p>
      </dsp:txBody>
      <dsp:txXfrm>
        <a:off x="7282191" y="914322"/>
        <a:ext cx="959191" cy="11725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59951-16A8-4DCD-8760-013A0B8431BB}">
      <dsp:nvSpPr>
        <dsp:cNvPr id="0" name=""/>
        <dsp:cNvSpPr/>
      </dsp:nvSpPr>
      <dsp:spPr>
        <a:xfrm>
          <a:off x="1852" y="87901"/>
          <a:ext cx="8243333" cy="718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ШКОЛЫ, ПОКАЗАВШИЕ НЕСООТВЕТСТВИЕ                                                        ОТМЕТКИ  ПОЛУЧЕННОЙ ПО ВПР</a:t>
          </a:r>
        </a:p>
      </dsp:txBody>
      <dsp:txXfrm>
        <a:off x="1852" y="87901"/>
        <a:ext cx="8243333" cy="718435"/>
      </dsp:txXfrm>
    </dsp:sp>
    <dsp:sp modelId="{6EA0EDAA-B4C0-4A09-9C05-2F3D7919DB4E}">
      <dsp:nvSpPr>
        <dsp:cNvPr id="0" name=""/>
        <dsp:cNvSpPr/>
      </dsp:nvSpPr>
      <dsp:spPr>
        <a:xfrm>
          <a:off x="0" y="802900"/>
          <a:ext cx="4870021" cy="370717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tx1"/>
              </a:solidFill>
            </a:rPr>
            <a:t>НИЖЕ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802900"/>
        <a:ext cx="4870021" cy="370717"/>
      </dsp:txXfrm>
    </dsp:sp>
    <dsp:sp modelId="{227BBAC9-6832-4DD4-B842-CEA159F2A90B}">
      <dsp:nvSpPr>
        <dsp:cNvPr id="0" name=""/>
        <dsp:cNvSpPr/>
      </dsp:nvSpPr>
      <dsp:spPr>
        <a:xfrm>
          <a:off x="8992" y="1288088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19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33,3%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992" y="1288088"/>
        <a:ext cx="1579125" cy="887352"/>
      </dsp:txXfrm>
    </dsp:sp>
    <dsp:sp modelId="{22CC078E-563A-4FFF-8C22-6C480D133B54}">
      <dsp:nvSpPr>
        <dsp:cNvPr id="0" name=""/>
        <dsp:cNvSpPr/>
      </dsp:nvSpPr>
      <dsp:spPr>
        <a:xfrm>
          <a:off x="8992" y="2274190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21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39,5%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8992" y="2274190"/>
        <a:ext cx="1579125" cy="887352"/>
      </dsp:txXfrm>
    </dsp:sp>
    <dsp:sp modelId="{E7CBC030-39BF-43F4-A70C-69DC33ADD273}">
      <dsp:nvSpPr>
        <dsp:cNvPr id="0" name=""/>
        <dsp:cNvSpPr/>
      </dsp:nvSpPr>
      <dsp:spPr>
        <a:xfrm>
          <a:off x="8992" y="3260291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25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46,4%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8992" y="3260291"/>
        <a:ext cx="1579125" cy="887352"/>
      </dsp:txXfrm>
    </dsp:sp>
    <dsp:sp modelId="{2ABE9BF2-0700-4E25-9748-BCFBC161F0EC}">
      <dsp:nvSpPr>
        <dsp:cNvPr id="0" name=""/>
        <dsp:cNvSpPr/>
      </dsp:nvSpPr>
      <dsp:spPr>
        <a:xfrm>
          <a:off x="1584169" y="1272367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27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 81,5%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1584169" y="1272367"/>
        <a:ext cx="1579125" cy="887352"/>
      </dsp:txXfrm>
    </dsp:sp>
    <dsp:sp modelId="{528B295B-F314-4CD6-838E-9303C2E6B99D}">
      <dsp:nvSpPr>
        <dsp:cNvPr id="0" name=""/>
        <dsp:cNvSpPr/>
      </dsp:nvSpPr>
      <dsp:spPr>
        <a:xfrm>
          <a:off x="1654440" y="2274190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34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40,7%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1654440" y="2274190"/>
        <a:ext cx="1579125" cy="887352"/>
      </dsp:txXfrm>
    </dsp:sp>
    <dsp:sp modelId="{6A38DE01-9194-450F-AD6D-3C0249CE68B8}">
      <dsp:nvSpPr>
        <dsp:cNvPr id="0" name=""/>
        <dsp:cNvSpPr/>
      </dsp:nvSpPr>
      <dsp:spPr>
        <a:xfrm>
          <a:off x="1654440" y="3260291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41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48,2%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1654440" y="3260291"/>
        <a:ext cx="1579125" cy="887352"/>
      </dsp:txXfrm>
    </dsp:sp>
    <dsp:sp modelId="{826DDE11-46DD-4EBF-8621-256963820814}">
      <dsp:nvSpPr>
        <dsp:cNvPr id="0" name=""/>
        <dsp:cNvSpPr/>
      </dsp:nvSpPr>
      <dsp:spPr>
        <a:xfrm>
          <a:off x="3229617" y="1272367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46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39,4% 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3229617" y="1272367"/>
        <a:ext cx="1579125" cy="887352"/>
      </dsp:txXfrm>
    </dsp:sp>
    <dsp:sp modelId="{12549DB8-5A4E-43D0-ABAC-E60ED39D5583}">
      <dsp:nvSpPr>
        <dsp:cNvPr id="0" name=""/>
        <dsp:cNvSpPr/>
      </dsp:nvSpPr>
      <dsp:spPr>
        <a:xfrm>
          <a:off x="3229617" y="2258466"/>
          <a:ext cx="1579125" cy="88735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19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33,3%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3229617" y="2258466"/>
        <a:ext cx="1579125" cy="887352"/>
      </dsp:txXfrm>
    </dsp:sp>
    <dsp:sp modelId="{9F17239B-D337-423D-8972-371EDE86A4B0}">
      <dsp:nvSpPr>
        <dsp:cNvPr id="0" name=""/>
        <dsp:cNvSpPr/>
      </dsp:nvSpPr>
      <dsp:spPr>
        <a:xfrm>
          <a:off x="5011660" y="818621"/>
          <a:ext cx="3224573" cy="35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tx1"/>
              </a:solidFill>
            </a:rPr>
            <a:t>ВЫШЕ </a:t>
          </a:r>
          <a:endParaRPr lang="ru-RU" sz="1800" b="1" i="0" u="none" kern="1200" dirty="0">
            <a:solidFill>
              <a:schemeClr val="tx1"/>
            </a:solidFill>
          </a:endParaRPr>
        </a:p>
      </dsp:txBody>
      <dsp:txXfrm>
        <a:off x="5011660" y="818621"/>
        <a:ext cx="3224573" cy="358241"/>
      </dsp:txXfrm>
    </dsp:sp>
    <dsp:sp modelId="{C5973EE5-5462-4DF2-9677-71D9A90347DC}">
      <dsp:nvSpPr>
        <dsp:cNvPr id="0" name=""/>
        <dsp:cNvSpPr/>
      </dsp:nvSpPr>
      <dsp:spPr>
        <a:xfrm>
          <a:off x="4941389" y="1259891"/>
          <a:ext cx="1579125" cy="88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3 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30%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4941389" y="1259891"/>
        <a:ext cx="1579125" cy="887352"/>
      </dsp:txXfrm>
    </dsp:sp>
    <dsp:sp modelId="{639CFC29-5AB8-47A2-B0AF-5B28267786C0}">
      <dsp:nvSpPr>
        <dsp:cNvPr id="0" name=""/>
        <dsp:cNvSpPr/>
      </dsp:nvSpPr>
      <dsp:spPr>
        <a:xfrm>
          <a:off x="4895026" y="2264757"/>
          <a:ext cx="1579125" cy="88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</a:t>
          </a:r>
          <a:r>
            <a:rPr lang="ru-RU" sz="1100" b="1" i="0" u="none" kern="1200" dirty="0" smtClean="0">
              <a:solidFill>
                <a:schemeClr val="tx1"/>
              </a:solidFill>
            </a:rPr>
            <a:t>ГИМНАЗИЯ</a:t>
          </a:r>
          <a:r>
            <a:rPr lang="ru-RU" sz="1400" b="1" i="0" u="none" kern="1200" dirty="0" smtClean="0">
              <a:solidFill>
                <a:schemeClr val="tx1"/>
              </a:solidFill>
            </a:rPr>
            <a:t> №</a:t>
          </a:r>
          <a:r>
            <a:rPr lang="ru-RU" sz="1600" b="1" kern="1200" dirty="0" smtClean="0">
              <a:solidFill>
                <a:schemeClr val="tx1"/>
              </a:solidFill>
            </a:rPr>
            <a:t>4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32,1%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4895026" y="2264757"/>
        <a:ext cx="1579125" cy="887352"/>
      </dsp:txXfrm>
    </dsp:sp>
    <dsp:sp modelId="{49D49362-F911-4110-97C5-B56AB408B377}">
      <dsp:nvSpPr>
        <dsp:cNvPr id="0" name=""/>
        <dsp:cNvSpPr/>
      </dsp:nvSpPr>
      <dsp:spPr>
        <a:xfrm>
          <a:off x="6586837" y="1259891"/>
          <a:ext cx="1579125" cy="88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33</a:t>
          </a:r>
          <a:r>
            <a:rPr lang="ru-RU" sz="1400" b="1" i="0" u="none" kern="120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30%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6586837" y="1259891"/>
        <a:ext cx="1579125" cy="887352"/>
      </dsp:txXfrm>
    </dsp:sp>
    <dsp:sp modelId="{39E1C47D-AAE7-42D3-BCA0-E1460BFFFBA8}">
      <dsp:nvSpPr>
        <dsp:cNvPr id="0" name=""/>
        <dsp:cNvSpPr/>
      </dsp:nvSpPr>
      <dsp:spPr>
        <a:xfrm>
          <a:off x="6586837" y="2245990"/>
          <a:ext cx="1579125" cy="88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13</a:t>
          </a:r>
          <a:r>
            <a:rPr lang="ru-RU" sz="1400" b="1" i="0" u="none" kern="1200" dirty="0" smtClean="0">
              <a:solidFill>
                <a:schemeClr val="tx1"/>
              </a:solidFill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33%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6586837" y="2245990"/>
        <a:ext cx="1579125" cy="8873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59951-16A8-4DCD-8760-013A0B8431BB}">
      <dsp:nvSpPr>
        <dsp:cNvPr id="0" name=""/>
        <dsp:cNvSpPr/>
      </dsp:nvSpPr>
      <dsp:spPr>
        <a:xfrm>
          <a:off x="6727" y="0"/>
          <a:ext cx="8238498" cy="653731"/>
        </a:xfrm>
        <a:prstGeom prst="roundRect">
          <a:avLst>
            <a:gd name="adj" fmla="val 10000"/>
          </a:avLst>
        </a:prstGeom>
        <a:solidFill>
          <a:srgbClr val="002060">
            <a:alpha val="7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ШКОЛЫ, ПОКАЗАВШИЕ НАИБОЛЬШИЙ ПРОЦЕНТ СООТВЕТСТВИЯ ОТМЕТКИ, ПОЛУЧЕННОЙ ПО ВПР, ИТОГОВОЙ (ГОДОВОЙ) ОТМЕТКИ ПО ПРЕДМЕТУ  </a:t>
          </a:r>
          <a:endParaRPr lang="ru-RU" sz="1700" kern="1200" dirty="0"/>
        </a:p>
      </dsp:txBody>
      <dsp:txXfrm>
        <a:off x="6727" y="0"/>
        <a:ext cx="8238498" cy="653731"/>
      </dsp:txXfrm>
    </dsp:sp>
    <dsp:sp modelId="{6EA0EDAA-B4C0-4A09-9C05-2F3D7919DB4E}">
      <dsp:nvSpPr>
        <dsp:cNvPr id="0" name=""/>
        <dsp:cNvSpPr/>
      </dsp:nvSpPr>
      <dsp:spPr>
        <a:xfrm>
          <a:off x="3363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14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73%</a:t>
          </a:r>
          <a:endParaRPr lang="ru-RU" sz="1600" kern="1200" dirty="0"/>
        </a:p>
      </dsp:txBody>
      <dsp:txXfrm>
        <a:off x="3363" y="914322"/>
        <a:ext cx="765944" cy="1172591"/>
      </dsp:txXfrm>
    </dsp:sp>
    <dsp:sp modelId="{2F71D39C-193F-45D9-8C94-C28D0493E800}">
      <dsp:nvSpPr>
        <dsp:cNvPr id="0" name=""/>
        <dsp:cNvSpPr/>
      </dsp:nvSpPr>
      <dsp:spPr>
        <a:xfrm>
          <a:off x="833647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</a:t>
          </a:r>
          <a:r>
            <a:rPr lang="ru-RU" sz="1600" b="1" kern="1200" dirty="0" smtClean="0"/>
            <a:t>Балта</a:t>
          </a:r>
          <a:endParaRPr lang="ru-RU" sz="11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77,3%</a:t>
          </a:r>
        </a:p>
      </dsp:txBody>
      <dsp:txXfrm>
        <a:off x="833647" y="914322"/>
        <a:ext cx="765944" cy="1172591"/>
      </dsp:txXfrm>
    </dsp:sp>
    <dsp:sp modelId="{C21A7BED-C6D0-44F8-8EA2-F90654349A43}">
      <dsp:nvSpPr>
        <dsp:cNvPr id="0" name=""/>
        <dsp:cNvSpPr/>
      </dsp:nvSpPr>
      <dsp:spPr>
        <a:xfrm>
          <a:off x="1663931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50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78,6 %</a:t>
          </a:r>
        </a:p>
      </dsp:txBody>
      <dsp:txXfrm>
        <a:off x="1663931" y="914322"/>
        <a:ext cx="765944" cy="1172591"/>
      </dsp:txXfrm>
    </dsp:sp>
    <dsp:sp modelId="{F9F15E4E-9A5A-48AB-A5EB-8325E457447A}">
      <dsp:nvSpPr>
        <dsp:cNvPr id="0" name=""/>
        <dsp:cNvSpPr/>
      </dsp:nvSpPr>
      <dsp:spPr>
        <a:xfrm>
          <a:off x="2494215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45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78,6 %</a:t>
          </a:r>
        </a:p>
      </dsp:txBody>
      <dsp:txXfrm>
        <a:off x="2494215" y="914322"/>
        <a:ext cx="765944" cy="1172591"/>
      </dsp:txXfrm>
    </dsp:sp>
    <dsp:sp modelId="{C04CEB80-EE46-4341-A985-2B6317F3CD56}">
      <dsp:nvSpPr>
        <dsp:cNvPr id="0" name=""/>
        <dsp:cNvSpPr/>
      </dsp:nvSpPr>
      <dsp:spPr>
        <a:xfrm>
          <a:off x="3324498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43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90,5 %</a:t>
          </a:r>
        </a:p>
      </dsp:txBody>
      <dsp:txXfrm>
        <a:off x="3324498" y="914322"/>
        <a:ext cx="765944" cy="1172591"/>
      </dsp:txXfrm>
    </dsp:sp>
    <dsp:sp modelId="{29EC427C-F403-4E2F-BB72-BEE2C177FD76}">
      <dsp:nvSpPr>
        <dsp:cNvPr id="0" name=""/>
        <dsp:cNvSpPr/>
      </dsp:nvSpPr>
      <dsp:spPr>
        <a:xfrm>
          <a:off x="4154782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 </a:t>
          </a:r>
          <a:r>
            <a:rPr lang="ru-RU" sz="1600" b="1" kern="1200" dirty="0" smtClean="0"/>
            <a:t>34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70,1%</a:t>
          </a:r>
        </a:p>
      </dsp:txBody>
      <dsp:txXfrm>
        <a:off x="4154782" y="914322"/>
        <a:ext cx="765944" cy="1172591"/>
      </dsp:txXfrm>
    </dsp:sp>
    <dsp:sp modelId="{A64099E6-D7CD-4A1E-9EED-448C74F35436}">
      <dsp:nvSpPr>
        <dsp:cNvPr id="0" name=""/>
        <dsp:cNvSpPr/>
      </dsp:nvSpPr>
      <dsp:spPr>
        <a:xfrm>
          <a:off x="4985066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13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88,2%</a:t>
          </a:r>
        </a:p>
      </dsp:txBody>
      <dsp:txXfrm>
        <a:off x="4985066" y="914322"/>
        <a:ext cx="765944" cy="1172591"/>
      </dsp:txXfrm>
    </dsp:sp>
    <dsp:sp modelId="{E30605BC-7BFD-4A34-9CDC-15FA68B90711}">
      <dsp:nvSpPr>
        <dsp:cNvPr id="0" name=""/>
        <dsp:cNvSpPr/>
      </dsp:nvSpPr>
      <dsp:spPr>
        <a:xfrm>
          <a:off x="5815350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 </a:t>
          </a:r>
          <a:r>
            <a:rPr lang="ru-RU" sz="1600" b="1" kern="1200" dirty="0" smtClean="0"/>
            <a:t>18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74 %</a:t>
          </a:r>
        </a:p>
      </dsp:txBody>
      <dsp:txXfrm>
        <a:off x="5815350" y="914322"/>
        <a:ext cx="765944" cy="1172591"/>
      </dsp:txXfrm>
    </dsp:sp>
    <dsp:sp modelId="{7A16D2E2-CE67-4E25-B095-8B1CE51524DF}">
      <dsp:nvSpPr>
        <dsp:cNvPr id="0" name=""/>
        <dsp:cNvSpPr/>
      </dsp:nvSpPr>
      <dsp:spPr>
        <a:xfrm>
          <a:off x="6645634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 </a:t>
          </a:r>
          <a:r>
            <a:rPr lang="ru-RU" sz="1600" b="1" kern="1200" dirty="0" smtClean="0"/>
            <a:t>29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75,2%</a:t>
          </a:r>
        </a:p>
      </dsp:txBody>
      <dsp:txXfrm>
        <a:off x="6645634" y="914322"/>
        <a:ext cx="765944" cy="1172591"/>
      </dsp:txXfrm>
    </dsp:sp>
    <dsp:sp modelId="{B06AFD3E-B6EE-4807-B672-6E3A32663F24}">
      <dsp:nvSpPr>
        <dsp:cNvPr id="0" name=""/>
        <dsp:cNvSpPr/>
      </dsp:nvSpPr>
      <dsp:spPr>
        <a:xfrm>
          <a:off x="7475917" y="914322"/>
          <a:ext cx="765944" cy="1172591"/>
        </a:xfrm>
        <a:prstGeom prst="roundRect">
          <a:avLst>
            <a:gd name="adj" fmla="val 10000"/>
          </a:avLst>
        </a:prstGeom>
        <a:solidFill>
          <a:srgbClr val="3F5795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33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72,7%</a:t>
          </a:r>
        </a:p>
      </dsp:txBody>
      <dsp:txXfrm>
        <a:off x="7475917" y="914322"/>
        <a:ext cx="765944" cy="11725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59951-16A8-4DCD-8760-013A0B8431BB}">
      <dsp:nvSpPr>
        <dsp:cNvPr id="0" name=""/>
        <dsp:cNvSpPr/>
      </dsp:nvSpPr>
      <dsp:spPr>
        <a:xfrm>
          <a:off x="3949" y="113779"/>
          <a:ext cx="8239138" cy="9431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ШКОЛЫ, ПОКАЗАВШИЕ НЕСООТВЕТСТВИЕ                                                        ОТМЕТКИ  ПОЛУЧЕННОЙ ПО ВПР</a:t>
          </a:r>
        </a:p>
      </dsp:txBody>
      <dsp:txXfrm>
        <a:off x="3949" y="113779"/>
        <a:ext cx="8239138" cy="943151"/>
      </dsp:txXfrm>
    </dsp:sp>
    <dsp:sp modelId="{6EA0EDAA-B4C0-4A09-9C05-2F3D7919DB4E}">
      <dsp:nvSpPr>
        <dsp:cNvPr id="0" name=""/>
        <dsp:cNvSpPr/>
      </dsp:nvSpPr>
      <dsp:spPr>
        <a:xfrm>
          <a:off x="11085" y="1073058"/>
          <a:ext cx="1972901" cy="486673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НИЖЕ</a:t>
          </a:r>
          <a:endParaRPr lang="ru-RU" sz="1800" kern="1200" dirty="0"/>
        </a:p>
      </dsp:txBody>
      <dsp:txXfrm>
        <a:off x="11085" y="1073058"/>
        <a:ext cx="1972901" cy="486673"/>
      </dsp:txXfrm>
    </dsp:sp>
    <dsp:sp modelId="{227BBAC9-6832-4DD4-B842-CEA159F2A90B}">
      <dsp:nvSpPr>
        <dsp:cNvPr id="0" name=""/>
        <dsp:cNvSpPr/>
      </dsp:nvSpPr>
      <dsp:spPr>
        <a:xfrm>
          <a:off x="11085" y="1689368"/>
          <a:ext cx="1972901" cy="116490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19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33,3%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1085" y="1689368"/>
        <a:ext cx="1972901" cy="1164902"/>
      </dsp:txXfrm>
    </dsp:sp>
    <dsp:sp modelId="{73E3762B-BA8B-4BB8-992A-DFE727A94114}">
      <dsp:nvSpPr>
        <dsp:cNvPr id="0" name=""/>
        <dsp:cNvSpPr/>
      </dsp:nvSpPr>
      <dsp:spPr>
        <a:xfrm>
          <a:off x="11085" y="2983907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ЛИЦЕЙ</a:t>
          </a:r>
          <a:r>
            <a:rPr lang="ru-RU" sz="1400" b="1" i="0" u="none" kern="1200" baseline="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49,5%</a:t>
          </a:r>
        </a:p>
      </dsp:txBody>
      <dsp:txXfrm>
        <a:off x="11085" y="2983907"/>
        <a:ext cx="1972901" cy="1164902"/>
      </dsp:txXfrm>
    </dsp:sp>
    <dsp:sp modelId="{9F17239B-D337-423D-8972-371EDE86A4B0}">
      <dsp:nvSpPr>
        <dsp:cNvPr id="0" name=""/>
        <dsp:cNvSpPr/>
      </dsp:nvSpPr>
      <dsp:spPr>
        <a:xfrm>
          <a:off x="2149711" y="1073058"/>
          <a:ext cx="6084428" cy="470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tx1"/>
              </a:solidFill>
            </a:rPr>
            <a:t>ВЫШЕ </a:t>
          </a:r>
          <a:endParaRPr lang="ru-RU" sz="1800" b="1" i="0" u="none" kern="1200" dirty="0">
            <a:solidFill>
              <a:schemeClr val="tx1"/>
            </a:solidFill>
          </a:endParaRPr>
        </a:p>
      </dsp:txBody>
      <dsp:txXfrm>
        <a:off x="2149711" y="1073058"/>
        <a:ext cx="6084428" cy="470294"/>
      </dsp:txXfrm>
    </dsp:sp>
    <dsp:sp modelId="{C5973EE5-5462-4DF2-9677-71D9A90347DC}">
      <dsp:nvSpPr>
        <dsp:cNvPr id="0" name=""/>
        <dsp:cNvSpPr/>
      </dsp:nvSpPr>
      <dsp:spPr>
        <a:xfrm>
          <a:off x="2149711" y="1672989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3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52,8%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2149711" y="1672989"/>
        <a:ext cx="1972901" cy="1164902"/>
      </dsp:txXfrm>
    </dsp:sp>
    <dsp:sp modelId="{9E58E985-B33F-4E81-9989-DA9B871437BE}">
      <dsp:nvSpPr>
        <dsp:cNvPr id="0" name=""/>
        <dsp:cNvSpPr/>
      </dsp:nvSpPr>
      <dsp:spPr>
        <a:xfrm>
          <a:off x="2149711" y="2967529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ГИМНАЗИЯ №</a:t>
          </a:r>
          <a:r>
            <a:rPr lang="ru-RU" sz="1600" b="1" kern="1200" dirty="0" smtClean="0">
              <a:solidFill>
                <a:schemeClr val="tx1"/>
              </a:solidFill>
            </a:rPr>
            <a:t>4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 32,1%</a:t>
          </a:r>
        </a:p>
      </dsp:txBody>
      <dsp:txXfrm>
        <a:off x="2149711" y="2967529"/>
        <a:ext cx="1972901" cy="1164902"/>
      </dsp:txXfrm>
    </dsp:sp>
    <dsp:sp modelId="{3A586D27-2E7B-4120-9046-4612150D6D33}">
      <dsp:nvSpPr>
        <dsp:cNvPr id="0" name=""/>
        <dsp:cNvSpPr/>
      </dsp:nvSpPr>
      <dsp:spPr>
        <a:xfrm>
          <a:off x="4205474" y="1672989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</a:t>
          </a:r>
          <a:r>
            <a:rPr lang="ru-RU" sz="1400" b="1" i="0" u="none" kern="1200" dirty="0" err="1" smtClean="0">
              <a:solidFill>
                <a:schemeClr val="tx1"/>
              </a:solidFill>
            </a:rPr>
            <a:t>МБОУ</a:t>
          </a:r>
          <a:r>
            <a:rPr lang="ru-RU" sz="1400" b="1" i="0" u="none" kern="1200" dirty="0" smtClean="0">
              <a:solidFill>
                <a:schemeClr val="tx1"/>
              </a:solidFill>
            </a:rPr>
            <a:t> №</a:t>
          </a:r>
          <a:r>
            <a:rPr lang="ru-RU" sz="1600" b="1" kern="1200" dirty="0" smtClean="0">
              <a:solidFill>
                <a:schemeClr val="tx1"/>
              </a:solidFill>
            </a:rPr>
            <a:t>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56,7%</a:t>
          </a:r>
        </a:p>
      </dsp:txBody>
      <dsp:txXfrm>
        <a:off x="4205474" y="1672989"/>
        <a:ext cx="1972901" cy="1164902"/>
      </dsp:txXfrm>
    </dsp:sp>
    <dsp:sp modelId="{921F16E7-2FF9-409D-BD9B-E6E9DED78EED}">
      <dsp:nvSpPr>
        <dsp:cNvPr id="0" name=""/>
        <dsp:cNvSpPr/>
      </dsp:nvSpPr>
      <dsp:spPr>
        <a:xfrm>
          <a:off x="4205474" y="2967529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21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 51,4%</a:t>
          </a:r>
        </a:p>
      </dsp:txBody>
      <dsp:txXfrm>
        <a:off x="4205474" y="2967529"/>
        <a:ext cx="1972901" cy="1164902"/>
      </dsp:txXfrm>
    </dsp:sp>
    <dsp:sp modelId="{4B76C9AE-156A-4DBE-8B18-36242C3282A0}">
      <dsp:nvSpPr>
        <dsp:cNvPr id="0" name=""/>
        <dsp:cNvSpPr/>
      </dsp:nvSpPr>
      <dsp:spPr>
        <a:xfrm>
          <a:off x="6261238" y="1672989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№ </a:t>
          </a:r>
          <a:r>
            <a:rPr lang="ru-RU" sz="1600" b="1" kern="1200" dirty="0" smtClean="0">
              <a:solidFill>
                <a:schemeClr val="tx1"/>
              </a:solidFill>
            </a:rPr>
            <a:t>28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55%</a:t>
          </a:r>
        </a:p>
      </dsp:txBody>
      <dsp:txXfrm>
        <a:off x="6261238" y="1672989"/>
        <a:ext cx="1972901" cy="1164902"/>
      </dsp:txXfrm>
    </dsp:sp>
    <dsp:sp modelId="{3BD2F36B-D491-41CE-B7E9-0269ABB5A5EA}">
      <dsp:nvSpPr>
        <dsp:cNvPr id="0" name=""/>
        <dsp:cNvSpPr/>
      </dsp:nvSpPr>
      <dsp:spPr>
        <a:xfrm>
          <a:off x="6261238" y="2967529"/>
          <a:ext cx="1972901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30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 56,9 %</a:t>
          </a:r>
        </a:p>
      </dsp:txBody>
      <dsp:txXfrm>
        <a:off x="6261238" y="2967529"/>
        <a:ext cx="1972901" cy="11649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59951-16A8-4DCD-8760-013A0B8431BB}">
      <dsp:nvSpPr>
        <dsp:cNvPr id="0" name=""/>
        <dsp:cNvSpPr/>
      </dsp:nvSpPr>
      <dsp:spPr>
        <a:xfrm>
          <a:off x="80" y="0"/>
          <a:ext cx="8245145" cy="653731"/>
        </a:xfrm>
        <a:prstGeom prst="roundRect">
          <a:avLst>
            <a:gd name="adj" fmla="val 10000"/>
          </a:avLst>
        </a:prstGeom>
        <a:solidFill>
          <a:srgbClr val="002060">
            <a:alpha val="7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ШКОЛЫ, ПОКАЗАВШИЕ НАИБОЛЬШИЙ ПРОЦЕНТ СООТВЕТСТВИЯ ОТМЕТКИ, ПОЛУЧЕННОЙ ПО ВПР, ИТОГОВОЙ (ГОДОВОЙ) ОТМЕТКИ ПО ПРЕДМЕТУ  </a:t>
          </a:r>
          <a:endParaRPr lang="ru-RU" sz="1700" kern="1200" dirty="0"/>
        </a:p>
      </dsp:txBody>
      <dsp:txXfrm>
        <a:off x="80" y="0"/>
        <a:ext cx="8245145" cy="653731"/>
      </dsp:txXfrm>
    </dsp:sp>
    <dsp:sp modelId="{6EA0EDAA-B4C0-4A09-9C05-2F3D7919DB4E}">
      <dsp:nvSpPr>
        <dsp:cNvPr id="0" name=""/>
        <dsp:cNvSpPr/>
      </dsp:nvSpPr>
      <dsp:spPr>
        <a:xfrm>
          <a:off x="40" y="914322"/>
          <a:ext cx="1284290" cy="1172591"/>
        </a:xfrm>
        <a:prstGeom prst="roundRect">
          <a:avLst>
            <a:gd name="adj" fmla="val 10000"/>
          </a:avLst>
        </a:prstGeom>
        <a:solidFill>
          <a:srgbClr val="3F5795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38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70,4%</a:t>
          </a:r>
          <a:endParaRPr lang="ru-RU" sz="1600" kern="1200" dirty="0"/>
        </a:p>
      </dsp:txBody>
      <dsp:txXfrm>
        <a:off x="40" y="914322"/>
        <a:ext cx="1284290" cy="1172591"/>
      </dsp:txXfrm>
    </dsp:sp>
    <dsp:sp modelId="{4D0B511C-5FEE-4305-902C-13AC53098800}">
      <dsp:nvSpPr>
        <dsp:cNvPr id="0" name=""/>
        <dsp:cNvSpPr/>
      </dsp:nvSpPr>
      <dsp:spPr>
        <a:xfrm>
          <a:off x="1392211" y="914322"/>
          <a:ext cx="1284290" cy="1172591"/>
        </a:xfrm>
        <a:prstGeom prst="roundRect">
          <a:avLst>
            <a:gd name="adj" fmla="val 10000"/>
          </a:avLst>
        </a:prstGeom>
        <a:solidFill>
          <a:srgbClr val="3F5795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29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85,3 %</a:t>
          </a:r>
        </a:p>
      </dsp:txBody>
      <dsp:txXfrm>
        <a:off x="1392211" y="914322"/>
        <a:ext cx="1284290" cy="1172591"/>
      </dsp:txXfrm>
    </dsp:sp>
    <dsp:sp modelId="{162A2271-A674-4F7E-ACE4-8DE6CC8A7012}">
      <dsp:nvSpPr>
        <dsp:cNvPr id="0" name=""/>
        <dsp:cNvSpPr/>
      </dsp:nvSpPr>
      <dsp:spPr>
        <a:xfrm>
          <a:off x="2784382" y="914322"/>
          <a:ext cx="1284290" cy="1172591"/>
        </a:xfrm>
        <a:prstGeom prst="roundRect">
          <a:avLst>
            <a:gd name="adj" fmla="val 10000"/>
          </a:avLst>
        </a:prstGeom>
        <a:solidFill>
          <a:srgbClr val="3F5795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45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78,6 %</a:t>
          </a:r>
        </a:p>
      </dsp:txBody>
      <dsp:txXfrm>
        <a:off x="2784382" y="914322"/>
        <a:ext cx="1284290" cy="1172591"/>
      </dsp:txXfrm>
    </dsp:sp>
    <dsp:sp modelId="{D2E2CBC0-B97F-4B75-8808-5CAC1006B23A}">
      <dsp:nvSpPr>
        <dsp:cNvPr id="0" name=""/>
        <dsp:cNvSpPr/>
      </dsp:nvSpPr>
      <dsp:spPr>
        <a:xfrm>
          <a:off x="4176553" y="914322"/>
          <a:ext cx="1284290" cy="1172591"/>
        </a:xfrm>
        <a:prstGeom prst="roundRect">
          <a:avLst>
            <a:gd name="adj" fmla="val 10000"/>
          </a:avLst>
        </a:prstGeom>
        <a:solidFill>
          <a:srgbClr val="3F5795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18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90,2 %</a:t>
          </a:r>
        </a:p>
      </dsp:txBody>
      <dsp:txXfrm>
        <a:off x="4176553" y="914322"/>
        <a:ext cx="1284290" cy="1172591"/>
      </dsp:txXfrm>
    </dsp:sp>
    <dsp:sp modelId="{8A1EDE6D-E284-4698-B66F-CD8F3FDE28D4}">
      <dsp:nvSpPr>
        <dsp:cNvPr id="0" name=""/>
        <dsp:cNvSpPr/>
      </dsp:nvSpPr>
      <dsp:spPr>
        <a:xfrm>
          <a:off x="5568724" y="914322"/>
          <a:ext cx="1284290" cy="1172591"/>
        </a:xfrm>
        <a:prstGeom prst="roundRect">
          <a:avLst>
            <a:gd name="adj" fmla="val 10000"/>
          </a:avLst>
        </a:prstGeom>
        <a:solidFill>
          <a:srgbClr val="3F5795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 </a:t>
          </a:r>
          <a:r>
            <a:rPr lang="ru-RU" sz="1600" b="1" kern="1200" dirty="0" smtClean="0"/>
            <a:t>14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78,9 %</a:t>
          </a:r>
        </a:p>
      </dsp:txBody>
      <dsp:txXfrm>
        <a:off x="5568724" y="914322"/>
        <a:ext cx="1284290" cy="1172591"/>
      </dsp:txXfrm>
    </dsp:sp>
    <dsp:sp modelId="{11CE3448-764A-43C7-A55A-CAD714CB850E}">
      <dsp:nvSpPr>
        <dsp:cNvPr id="0" name=""/>
        <dsp:cNvSpPr/>
      </dsp:nvSpPr>
      <dsp:spPr>
        <a:xfrm>
          <a:off x="6960895" y="914322"/>
          <a:ext cx="1284290" cy="1172591"/>
        </a:xfrm>
        <a:prstGeom prst="roundRect">
          <a:avLst>
            <a:gd name="adj" fmla="val 10000"/>
          </a:avLst>
        </a:prstGeom>
        <a:solidFill>
          <a:srgbClr val="3F5795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МБОУ СОШ №</a:t>
          </a:r>
          <a:r>
            <a:rPr lang="ru-RU" sz="1600" b="1" kern="1200" dirty="0" smtClean="0"/>
            <a:t>13</a:t>
          </a:r>
          <a:r>
            <a:rPr lang="ru-RU" sz="140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81,3 %</a:t>
          </a:r>
        </a:p>
      </dsp:txBody>
      <dsp:txXfrm>
        <a:off x="6960895" y="914322"/>
        <a:ext cx="1284290" cy="11725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59951-16A8-4DCD-8760-013A0B8431BB}">
      <dsp:nvSpPr>
        <dsp:cNvPr id="0" name=""/>
        <dsp:cNvSpPr/>
      </dsp:nvSpPr>
      <dsp:spPr>
        <a:xfrm>
          <a:off x="1852" y="113779"/>
          <a:ext cx="8243333" cy="9431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ШКОЛЫ, ПОКАЗАВШИЕ НЕСООТВЕТСТВИЕ                                                        ОТМЕТКИ  ПОЛУЧЕННОЙ ПО ВПР</a:t>
          </a:r>
        </a:p>
      </dsp:txBody>
      <dsp:txXfrm>
        <a:off x="1852" y="113779"/>
        <a:ext cx="8243333" cy="943151"/>
      </dsp:txXfrm>
    </dsp:sp>
    <dsp:sp modelId="{6EA0EDAA-B4C0-4A09-9C05-2F3D7919DB4E}">
      <dsp:nvSpPr>
        <dsp:cNvPr id="0" name=""/>
        <dsp:cNvSpPr/>
      </dsp:nvSpPr>
      <dsp:spPr>
        <a:xfrm>
          <a:off x="8992" y="1073058"/>
          <a:ext cx="4870021" cy="486673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tx1"/>
              </a:solidFill>
            </a:rPr>
            <a:t>НИЖЕ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992" y="1073058"/>
        <a:ext cx="4870021" cy="486673"/>
      </dsp:txXfrm>
    </dsp:sp>
    <dsp:sp modelId="{227BBAC9-6832-4DD4-B842-CEA159F2A90B}">
      <dsp:nvSpPr>
        <dsp:cNvPr id="0" name=""/>
        <dsp:cNvSpPr/>
      </dsp:nvSpPr>
      <dsp:spPr>
        <a:xfrm>
          <a:off x="8992" y="1689368"/>
          <a:ext cx="1579125" cy="1164902"/>
        </a:xfrm>
        <a:prstGeom prst="roundRect">
          <a:avLst>
            <a:gd name="adj" fmla="val 10000"/>
          </a:avLst>
        </a:prstGeom>
        <a:solidFill>
          <a:srgbClr val="EC5F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1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 51%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992" y="1689368"/>
        <a:ext cx="1579125" cy="1164902"/>
      </dsp:txXfrm>
    </dsp:sp>
    <dsp:sp modelId="{2B2C4A7F-C996-4E5F-91F0-CFA1014B0A2E}">
      <dsp:nvSpPr>
        <dsp:cNvPr id="0" name=""/>
        <dsp:cNvSpPr/>
      </dsp:nvSpPr>
      <dsp:spPr>
        <a:xfrm>
          <a:off x="8992" y="2983907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 40%</a:t>
          </a:r>
        </a:p>
      </dsp:txBody>
      <dsp:txXfrm>
        <a:off x="8992" y="2983907"/>
        <a:ext cx="1579125" cy="1164902"/>
      </dsp:txXfrm>
    </dsp:sp>
    <dsp:sp modelId="{A7C13677-7103-4839-9123-A4A5AF819DB1}">
      <dsp:nvSpPr>
        <dsp:cNvPr id="0" name=""/>
        <dsp:cNvSpPr/>
      </dsp:nvSpPr>
      <dsp:spPr>
        <a:xfrm>
          <a:off x="1654440" y="1689368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  № </a:t>
          </a:r>
          <a:r>
            <a:rPr lang="ru-RU" sz="1600" b="1" kern="1200" dirty="0" smtClean="0">
              <a:solidFill>
                <a:schemeClr val="tx1"/>
              </a:solidFill>
            </a:rPr>
            <a:t>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88,9,3%</a:t>
          </a:r>
        </a:p>
      </dsp:txBody>
      <dsp:txXfrm>
        <a:off x="1654440" y="1689368"/>
        <a:ext cx="1579125" cy="1164902"/>
      </dsp:txXfrm>
    </dsp:sp>
    <dsp:sp modelId="{CC976993-49D9-4E49-AF6F-DC724DDBA4B1}">
      <dsp:nvSpPr>
        <dsp:cNvPr id="0" name=""/>
        <dsp:cNvSpPr/>
      </dsp:nvSpPr>
      <dsp:spPr>
        <a:xfrm>
          <a:off x="1654440" y="2983907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27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 70,1</a:t>
          </a:r>
        </a:p>
      </dsp:txBody>
      <dsp:txXfrm>
        <a:off x="1654440" y="2983907"/>
        <a:ext cx="1579125" cy="1164902"/>
      </dsp:txXfrm>
    </dsp:sp>
    <dsp:sp modelId="{0F182E72-71F8-4CD5-B7C3-DC7A0FC236F8}">
      <dsp:nvSpPr>
        <dsp:cNvPr id="0" name=""/>
        <dsp:cNvSpPr/>
      </dsp:nvSpPr>
      <dsp:spPr>
        <a:xfrm>
          <a:off x="3299888" y="1689368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  № </a:t>
          </a:r>
          <a:r>
            <a:rPr lang="ru-RU" sz="1600" b="1" kern="1200" dirty="0" smtClean="0">
              <a:solidFill>
                <a:schemeClr val="tx1"/>
              </a:solidFill>
            </a:rPr>
            <a:t>31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63 %</a:t>
          </a:r>
        </a:p>
      </dsp:txBody>
      <dsp:txXfrm>
        <a:off x="3299888" y="1689368"/>
        <a:ext cx="1579125" cy="1164902"/>
      </dsp:txXfrm>
    </dsp:sp>
    <dsp:sp modelId="{76D0E682-A3BB-4085-A1DA-9058AE4723A7}">
      <dsp:nvSpPr>
        <dsp:cNvPr id="0" name=""/>
        <dsp:cNvSpPr/>
      </dsp:nvSpPr>
      <dsp:spPr>
        <a:xfrm>
          <a:off x="3299888" y="2983907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41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solidFill>
                <a:schemeClr val="tx1"/>
              </a:solidFill>
            </a:rPr>
            <a:t>62,3</a:t>
          </a:r>
        </a:p>
      </dsp:txBody>
      <dsp:txXfrm>
        <a:off x="3299888" y="2983907"/>
        <a:ext cx="1579125" cy="1164902"/>
      </dsp:txXfrm>
    </dsp:sp>
    <dsp:sp modelId="{9F17239B-D337-423D-8972-371EDE86A4B0}">
      <dsp:nvSpPr>
        <dsp:cNvPr id="0" name=""/>
        <dsp:cNvSpPr/>
      </dsp:nvSpPr>
      <dsp:spPr>
        <a:xfrm>
          <a:off x="5011660" y="1073058"/>
          <a:ext cx="3224573" cy="470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tx1"/>
              </a:solidFill>
            </a:rPr>
            <a:t>ВЫШЕ </a:t>
          </a:r>
          <a:endParaRPr lang="ru-RU" sz="1800" b="1" i="0" u="none" kern="1200" dirty="0">
            <a:solidFill>
              <a:schemeClr val="tx1"/>
            </a:solidFill>
          </a:endParaRPr>
        </a:p>
      </dsp:txBody>
      <dsp:txXfrm>
        <a:off x="5011660" y="1073058"/>
        <a:ext cx="3224573" cy="470294"/>
      </dsp:txXfrm>
    </dsp:sp>
    <dsp:sp modelId="{C5973EE5-5462-4DF2-9677-71D9A90347DC}">
      <dsp:nvSpPr>
        <dsp:cNvPr id="0" name=""/>
        <dsp:cNvSpPr/>
      </dsp:nvSpPr>
      <dsp:spPr>
        <a:xfrm>
          <a:off x="5011660" y="1672989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СОШ №</a:t>
          </a:r>
          <a:r>
            <a:rPr lang="ru-RU" sz="1600" b="1" kern="1200" dirty="0" smtClean="0">
              <a:solidFill>
                <a:schemeClr val="tx1"/>
              </a:solidFill>
            </a:rPr>
            <a:t>40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 26,8%</a:t>
          </a:r>
          <a:endParaRPr lang="ru-RU" sz="1400" b="1" i="0" u="none" kern="1200" dirty="0">
            <a:solidFill>
              <a:schemeClr val="tx1"/>
            </a:solidFill>
          </a:endParaRPr>
        </a:p>
      </dsp:txBody>
      <dsp:txXfrm>
        <a:off x="5011660" y="1672989"/>
        <a:ext cx="1579125" cy="1164902"/>
      </dsp:txXfrm>
    </dsp:sp>
    <dsp:sp modelId="{89B251DC-9145-4F91-B10C-FADC4E51C030}">
      <dsp:nvSpPr>
        <dsp:cNvPr id="0" name=""/>
        <dsp:cNvSpPr/>
      </dsp:nvSpPr>
      <dsp:spPr>
        <a:xfrm>
          <a:off x="6657108" y="1672989"/>
          <a:ext cx="1579125" cy="11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МБОУ Гимназия №</a:t>
          </a:r>
          <a:r>
            <a:rPr lang="ru-RU" sz="1600" b="1" kern="1200" dirty="0" smtClean="0">
              <a:solidFill>
                <a:schemeClr val="tx1"/>
              </a:solidFill>
            </a:rPr>
            <a:t>7</a:t>
          </a:r>
          <a:r>
            <a:rPr lang="ru-RU" sz="14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 19,4%</a:t>
          </a:r>
        </a:p>
      </dsp:txBody>
      <dsp:txXfrm>
        <a:off x="6657108" y="1672989"/>
        <a:ext cx="1579125" cy="1164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E9C89D-2D4C-4DB1-B7D6-3006C7F9AF06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2E0D1E-10DD-427B-87D6-0E136C5BD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53086-BE54-4540-8EA4-853B08BD3D83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F010D-4F75-4D69-9FB2-AEB70F3707A4}" type="slidenum">
              <a:rPr lang="en-US" altLang="ru-RU"/>
              <a:pPr/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B998F-F009-454C-B794-0E4B3844755F}" type="slidenum">
              <a:rPr lang="en-US" altLang="ru-RU"/>
              <a:pPr/>
              <a:t>15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5C35-BC42-4BDA-9216-CE6E99523D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3B83-E625-4BAC-B772-A81166BD6B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1A8D-B677-4B8F-8B0B-7995113911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965DDF-5095-4081-A7DA-8B0FB2A58B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4222-8104-4B48-992C-A6D12AB8B0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D4A9-3F7D-4AE2-B8F6-73FCF950A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F296-C6C9-4C0E-86A2-8BFFD943A4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ED1-E47F-4B0E-8CC1-12A9EF0D63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32B4-9E27-4294-8C5F-15ACFEC2F0A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1F61A-CC5C-4C67-B0CB-D674462612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60FD-FEB6-48ED-93DD-5EE30BA50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1ED6-6934-4B6F-B954-B8FC8AC7A9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0560-B208-48C5-A70F-8F09EDB311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C0F7-B079-45A0-93B3-2276DCA3FE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2AB5-EB50-424D-A00E-FCA3F5D758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76A1-6F6A-43FE-A662-ACAC13986B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CA79-7C5E-4B06-9534-C96AED4F469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2B5B-E90A-4CAD-95F8-9D1499E51A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79525" y="685800"/>
            <a:ext cx="7086600" cy="5440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EAD6-3DDD-4809-B081-8EBEC6C0DE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965DDF-5095-4081-A7DA-8B0FB2A58B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4222-8104-4B48-992C-A6D12AB8B0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D4A9-3F7D-4AE2-B8F6-73FCF950A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4677-2883-4996-8BF5-C33FD63D0E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F296-C6C9-4C0E-86A2-8BFFD943A4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ED1-E47F-4B0E-8CC1-12A9EF0D63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32B4-9E27-4294-8C5F-15ACFEC2F0A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1F61A-CC5C-4C67-B0CB-D674462612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60FD-FEB6-48ED-93DD-5EE30BA50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0560-B208-48C5-A70F-8F09EDB311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C0F7-B079-45A0-93B3-2276DCA3FE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2AB5-EB50-424D-A00E-FCA3F5D758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76A1-6F6A-43FE-A662-ACAC13986B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CA79-7C5E-4B06-9534-C96AED4F469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DAF1-78A0-4FF0-857B-14A2D0C336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2B5B-E90A-4CAD-95F8-9D1499E51A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79525" y="685800"/>
            <a:ext cx="7086600" cy="5440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EAD6-3DDD-4809-B081-8EBEC6C0DE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5C35-BC42-4BDA-9216-CE6E99523DF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1ED6-6934-4B6F-B954-B8FC8AC7A9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4677-2883-4996-8BF5-C33FD63D0E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DAF1-78A0-4FF0-857B-14A2D0C336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8DF8-C5BD-4395-92F9-429678FF32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19CF-CC83-412A-833C-F26A298D9C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763-52E8-42D5-B94F-AC7607E1D5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538C-8B6D-4D2B-95DF-53D4E21139A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8DF8-C5BD-4395-92F9-429678FF32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4301-5F20-408C-9B68-94BEFE5BD3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3B83-E625-4BAC-B772-A81166BD6B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1A8D-B677-4B8F-8B0B-7995113911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19CF-CC83-412A-833C-F26A298D9C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763-52E8-42D5-B94F-AC7607E1D5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538C-8B6D-4D2B-95DF-53D4E21139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4301-5F20-408C-9B68-94BEFE5BD3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2AB23F-F46A-4A4B-8CD3-25AF3F47E6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itchFamily="34" charset="0"/>
              </a:defRPr>
            </a:lvl1pPr>
          </a:lstStyle>
          <a:p>
            <a:pPr>
              <a:defRPr/>
            </a:pPr>
            <a:fld id="{CCB732D2-A7A1-4D66-8A74-83D202904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itchFamily="34" charset="0"/>
              </a:defRPr>
            </a:lvl1pPr>
          </a:lstStyle>
          <a:p>
            <a:pPr>
              <a:defRPr/>
            </a:pPr>
            <a:fld id="{CCB732D2-A7A1-4D66-8A74-83D202904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2AB23F-F46A-4A4B-8CD3-25AF3F47E6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Oval 4" descr="EF2"/>
          <p:cNvSpPr>
            <a:spLocks noChangeArrowheads="1"/>
          </p:cNvSpPr>
          <p:nvPr/>
        </p:nvSpPr>
        <p:spPr bwMode="auto">
          <a:xfrm>
            <a:off x="900113" y="3573463"/>
            <a:ext cx="2952750" cy="266382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900113" y="692150"/>
            <a:ext cx="77041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800" b="1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Повышение качества образования в образовательных организациях г.Владикавказа – основная мера, обеспечивающая выполнение Указа Президента Российской Федерации о вхождении государства в число 10 ведущих стран по качеству образования </a:t>
            </a:r>
            <a:endParaRPr lang="ru-RU" altLang="ru-RU" sz="2800" smtClean="0">
              <a:solidFill>
                <a:srgbClr val="990033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5288" y="5949950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Гозюмов Роман Черменович, </a:t>
            </a:r>
          </a:p>
          <a:p>
            <a:pPr algn="ctr"/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заместитель главы администрации - начальник Управления образования АМС г.Владикавказа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188641"/>
          <a:ext cx="9144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1143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Динамика среднего тестового балла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988840"/>
          <a:ext cx="5487035" cy="1490980"/>
        </p:xfrm>
        <a:graphic>
          <a:graphicData uri="http://schemas.openxmlformats.org/drawingml/2006/table">
            <a:tbl>
              <a:tblPr/>
              <a:tblGrid>
                <a:gridCol w="1926590"/>
                <a:gridCol w="1186815"/>
                <a:gridCol w="1186815"/>
                <a:gridCol w="1186815"/>
              </a:tblGrid>
              <a:tr h="637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Средний  тестовый балл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МБОУ - лицею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Математика (П)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Математика (Б)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43808" y="3645024"/>
          <a:ext cx="60841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79512" y="0"/>
          <a:ext cx="691276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627784" y="3284984"/>
          <a:ext cx="61561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Сравнительная характеристика результатов ЕГЭ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2017- 2018 </a:t>
            </a:r>
            <a:r>
              <a:rPr lang="ru-RU" sz="3200" b="1" dirty="0" err="1" smtClean="0"/>
              <a:t>уч.год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752" y="1700808"/>
          <a:ext cx="6555646" cy="4833675"/>
        </p:xfrm>
        <a:graphic>
          <a:graphicData uri="http://schemas.openxmlformats.org/drawingml/2006/table">
            <a:tbl>
              <a:tblPr/>
              <a:tblGrid>
                <a:gridCol w="1232987"/>
                <a:gridCol w="697092"/>
                <a:gridCol w="435993"/>
                <a:gridCol w="381037"/>
                <a:gridCol w="381037"/>
                <a:gridCol w="430498"/>
                <a:gridCol w="430498"/>
                <a:gridCol w="424393"/>
                <a:gridCol w="421339"/>
                <a:gridCol w="424393"/>
                <a:gridCol w="424393"/>
                <a:gridCol w="435993"/>
                <a:gridCol w="435993"/>
              </a:tblGrid>
              <a:tr h="6864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Средний тестовый бал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не набравших минимальный балл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  учащихся, от всех участников ЕГЭ сдающих предмет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Математика (Б)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Англ. Язык( с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устной 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частью)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81" marR="3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900113" y="831850"/>
            <a:ext cx="61198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07000"/>
              </a:lnSpc>
            </a:pPr>
            <a:endParaRPr lang="ru-RU" altLang="ru-RU" sz="2000">
              <a:solidFill>
                <a:srgbClr val="AC142D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95288" y="6378575"/>
            <a:ext cx="813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  <p:pic>
        <p:nvPicPr>
          <p:cNvPr id="41988" name="Picture 2" descr="http://ambition.24shkola.ru/assets/site/images/metod/ucheniku/11332.jpg"/>
          <p:cNvPicPr>
            <a:picLocks noChangeAspect="1" noChangeArrowheads="1"/>
          </p:cNvPicPr>
          <p:nvPr/>
        </p:nvPicPr>
        <p:blipFill>
          <a:blip r:embed="rId2" cstate="print"/>
          <a:srcRect r="2869" b="140"/>
          <a:stretch>
            <a:fillRect/>
          </a:stretch>
        </p:blipFill>
        <p:spPr bwMode="auto">
          <a:xfrm>
            <a:off x="285750" y="785813"/>
            <a:ext cx="7924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473075"/>
          <a:ext cx="8064501" cy="5924552"/>
        </p:xfrm>
        <a:graphic>
          <a:graphicData uri="http://schemas.openxmlformats.org/drawingml/2006/table">
            <a:tbl>
              <a:tblPr/>
              <a:tblGrid>
                <a:gridCol w="2831690"/>
                <a:gridCol w="1745397"/>
                <a:gridCol w="1743707"/>
                <a:gridCol w="1743707"/>
              </a:tblGrid>
              <a:tr h="542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ОГЭ-2016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ОГЭ-2017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ОГЭ-2018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404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Средний балл по русскому языку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4,1 (РСО-А -  3,9)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4,0 (РСО-А – 3,9)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4,1 (РСО-А 4)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385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Средний балл по математике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3,8 (РСО-А – 3,8)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3,6 (РСО-А-3,7)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 (РСО-А 3,9)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Школы, демонстрирующие высокие показатели по результатам ОГЭ* по русскому языку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Times New Roman" pitchFamily="18" charset="0"/>
                          <a:cs typeface="Calibri" pitchFamily="34" charset="0"/>
                        </a:rPr>
                        <a:t>СОШ №26, СОШ №38, СОШ №7, гимназия №5</a:t>
                      </a: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Гимназия № 5, СОШ № 38, 3, 17, 22, 26, 28, 30, 42, 43, 44, 46, 7, 45, Лицей</a:t>
                      </a: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Гимназия № 5, СОШ № 38, 3, 41, 44, 26, Лицей. Балта</a:t>
                      </a: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793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Школы, демонстрирующие низкие показатели по результатам ОГЭ* по русскому языку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Times New Roman" pitchFamily="18" charset="0"/>
                          <a:cs typeface="Calibri" pitchFamily="34" charset="0"/>
                        </a:rPr>
                        <a:t>СОШ № 1, СОШ № 19, ВСОШ № 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 8, ВСОШ № 2</a:t>
                      </a: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 48, 14, 1, ВСОШ №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963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Школы, демонстрирующие высокие показатели по результатам ОГЭ* по математике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Times New Roman" pitchFamily="18" charset="0"/>
                          <a:cs typeface="Calibri" pitchFamily="34" charset="0"/>
                        </a:rPr>
                        <a:t>СОШ №30, СОШ №38, СОШ №40, СОШ №43, СОШ №44, гимназия №5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Гимназия № 5,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 38, 7, 30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Гимназия № 5,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 43, 7, 46, 3, Лицей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793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Школы, демонстрирующие низкие показатели по результатам ОГЭ* по математике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Times New Roman" pitchFamily="18" charset="0"/>
                          <a:cs typeface="Calibri" pitchFamily="34" charset="0"/>
                        </a:rPr>
                        <a:t>СОШ № 1, СОШ № 19, СОШ № 21, ВСОШ № 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№8,                 ВСОШ № 2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, 14, 25, 34, 40, ВСОШ №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99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Школы, демонстрирующие стабильно положительный результат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по результатам ОГЭ*  по русскому языку и математике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Times New Roman" pitchFamily="18" charset="0"/>
                          <a:cs typeface="Calibri" pitchFamily="34" charset="0"/>
                        </a:rPr>
                        <a:t>СОШ № 38, гимназия № 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СОШ № 38, 7, 30, гимназия № 5</a:t>
                      </a: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itchFamily="34" charset="0"/>
                          <a:cs typeface="Times New Roman" pitchFamily="18" charset="0"/>
                        </a:rPr>
                        <a:t>гимназия №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0" y="5278438"/>
            <a:ext cx="45720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3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268" y="116632"/>
            <a:ext cx="87747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990000"/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ОГЭ</a:t>
            </a:r>
            <a:endParaRPr lang="ru-RU" sz="1600" b="1" dirty="0">
              <a:solidFill>
                <a:srgbClr val="99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>
              <a:defRPr/>
            </a:pPr>
            <a:endParaRPr lang="ru-RU" sz="1600" b="1" dirty="0">
              <a:solidFill>
                <a:srgbClr val="000099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55663"/>
          </a:xfrm>
          <a:solidFill>
            <a:srgbClr val="FFECD9"/>
          </a:solidFill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990000"/>
                </a:solidFill>
                <a:latin typeface="Georgia" pitchFamily="18" charset="0"/>
              </a:rPr>
              <a:t>РЕЗУЛЬТАТЫ ОГЭ ПО ПРЕДМЕТАМ ПО ВЫБОРУ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349375"/>
          <a:ext cx="9001126" cy="5267325"/>
        </p:xfrm>
        <a:graphic>
          <a:graphicData uri="http://schemas.openxmlformats.org/drawingml/2006/table">
            <a:tbl>
              <a:tblPr/>
              <a:tblGrid>
                <a:gridCol w="1379898"/>
                <a:gridCol w="949594"/>
                <a:gridCol w="724897"/>
                <a:gridCol w="724897"/>
                <a:gridCol w="724897"/>
                <a:gridCol w="724897"/>
                <a:gridCol w="724897"/>
                <a:gridCol w="724897"/>
                <a:gridCol w="724897"/>
                <a:gridCol w="564438"/>
                <a:gridCol w="1032917"/>
              </a:tblGrid>
              <a:tr h="4712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Коли-</a:t>
                      </a:r>
                      <a:r>
                        <a:rPr lang="ru-RU" sz="1300" b="1" i="0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чество</a:t>
                      </a: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участни</a:t>
                      </a: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-ков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95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6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Общество-знание 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2277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 (по РСО-А 3,5)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48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(по РСО-А 3,8)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48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 (по РСО-А 3,7)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712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 (по РСО-А 4,1)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537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 (по РСО-А 3,7)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549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4,2 (по РСО-А 4,0)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05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(по РСО-А 3,8)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05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 (по РСО-А 3,9)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4712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(по РСО-А 3,8)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15"/>
          <p:cNvSpPr txBox="1">
            <a:spLocks noChangeArrowheads="1"/>
          </p:cNvSpPr>
          <p:nvPr/>
        </p:nvSpPr>
        <p:spPr bwMode="auto">
          <a:xfrm>
            <a:off x="0" y="6478588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es-E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400800" cy="1752600"/>
          </a:xfrm>
        </p:spPr>
        <p:txBody>
          <a:bodyPr/>
          <a:lstStyle/>
          <a:p>
            <a:r>
              <a:rPr lang="ru-RU" b="1" i="1" u="sng" dirty="0" smtClean="0"/>
              <a:t>Анализ  результатов</a:t>
            </a:r>
          </a:p>
          <a:p>
            <a:r>
              <a:rPr lang="ru-RU" b="1" i="1" u="sng" dirty="0" smtClean="0"/>
              <a:t> ГИА  учащихся 9-х классов  МБОУ- лицея.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32110" r="26674" b="17688"/>
          <a:stretch>
            <a:fillRect/>
          </a:stretch>
        </p:blipFill>
        <p:spPr bwMode="auto">
          <a:xfrm>
            <a:off x="0" y="332656"/>
            <a:ext cx="915792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Результаты ГИА учащихся 9-х классов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99792" y="1772816"/>
          <a:ext cx="6120680" cy="4608510"/>
        </p:xfrm>
        <a:graphic>
          <a:graphicData uri="http://schemas.openxmlformats.org/drawingml/2006/table">
            <a:tbl>
              <a:tblPr/>
              <a:tblGrid>
                <a:gridCol w="1590617"/>
                <a:gridCol w="440469"/>
                <a:gridCol w="440469"/>
                <a:gridCol w="617968"/>
                <a:gridCol w="492287"/>
                <a:gridCol w="449948"/>
                <a:gridCol w="666629"/>
                <a:gridCol w="540948"/>
                <a:gridCol w="485969"/>
                <a:gridCol w="395376"/>
              </a:tblGrid>
              <a:tr h="6196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ОГЭ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Участников, не набравших минимальный балл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5355" algn="ctr"/>
                          <a:tab pos="1870710" algn="r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(среднее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Значение 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Англ. язык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4 ,3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87" marR="301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95288" y="639603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ru-RU" sz="1200" b="1" smtClean="0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 smtClean="0">
                <a:solidFill>
                  <a:srgbClr val="990033"/>
                </a:solidFill>
              </a:rPr>
              <a:t>obrazovanie-ams@rso-a.ru</a:t>
            </a:r>
            <a:endParaRPr lang="ru-RU" altLang="ru-RU" sz="1200" b="1" smtClean="0">
              <a:solidFill>
                <a:srgbClr val="990033"/>
              </a:solidFill>
              <a:latin typeface="Georgia" pitchFamily="18" charset="0"/>
            </a:endParaRPr>
          </a:p>
          <a:p>
            <a:pPr eaLnBrk="0" hangingPunct="0"/>
            <a:r>
              <a:rPr lang="en-US" altLang="ru-RU" sz="1200" b="1" smtClean="0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 smtClean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79388" y="549275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300" b="1" smtClean="0">
                <a:solidFill>
                  <a:srgbClr val="AC142D"/>
                </a:solidFill>
                <a:latin typeface="Georgia" pitchFamily="18" charset="0"/>
              </a:rPr>
              <a:t>«Правительству Российской Федерации при разработке национального проекта в сфере образования исходить из того, что в 2024 году необходимо обеспечить достижение следующих целей и целевых показателей: обеспечение глобальной конкурентоспособности российского образования,</a:t>
            </a:r>
          </a:p>
          <a:p>
            <a:pPr algn="ctr" eaLnBrk="0" hangingPunct="0"/>
            <a:r>
              <a:rPr lang="ru-RU" altLang="ru-RU" sz="2300" b="1" smtClean="0">
                <a:solidFill>
                  <a:srgbClr val="AC142D"/>
                </a:solidFill>
                <a:latin typeface="Georgia" pitchFamily="18" charset="0"/>
              </a:rPr>
              <a:t>вхождение Российской Федерации в число 10 ведущих стран мира по</a:t>
            </a:r>
          </a:p>
          <a:p>
            <a:pPr algn="ctr" eaLnBrk="0" hangingPunct="0"/>
            <a:r>
              <a:rPr lang="ru-RU" altLang="ru-RU" sz="2300" b="1" smtClean="0">
                <a:solidFill>
                  <a:srgbClr val="AC142D"/>
                </a:solidFill>
                <a:latin typeface="Georgia" pitchFamily="18" charset="0"/>
              </a:rPr>
              <a:t>качеству общего образования»-</a:t>
            </a:r>
          </a:p>
          <a:p>
            <a:pPr algn="ctr" eaLnBrk="0" hangingPunct="0"/>
            <a:r>
              <a:rPr lang="ru-RU" altLang="ru-RU" sz="2300" smtClean="0">
                <a:solidFill>
                  <a:srgbClr val="AC142D"/>
                </a:solidFill>
                <a:latin typeface="Georgia" pitchFamily="18" charset="0"/>
              </a:rPr>
              <a:t>говорится в тексте Указа</a:t>
            </a:r>
          </a:p>
          <a:p>
            <a:pPr algn="ctr" eaLnBrk="0" hangingPunct="0"/>
            <a:r>
              <a:rPr lang="ru-RU" altLang="ru-RU" sz="2300" smtClean="0">
                <a:solidFill>
                  <a:srgbClr val="AC142D"/>
                </a:solidFill>
                <a:latin typeface="Georgia" pitchFamily="18" charset="0"/>
              </a:rPr>
              <a:t>«О национальных целях и стратегических</a:t>
            </a:r>
          </a:p>
          <a:p>
            <a:pPr algn="ctr" eaLnBrk="0" hangingPunct="0"/>
            <a:r>
              <a:rPr lang="ru-RU" altLang="ru-RU" sz="2300" smtClean="0">
                <a:solidFill>
                  <a:srgbClr val="AC142D"/>
                </a:solidFill>
                <a:latin typeface="Georgia" pitchFamily="18" charset="0"/>
              </a:rPr>
              <a:t>задачах развития Российской Федерации на</a:t>
            </a:r>
          </a:p>
          <a:p>
            <a:pPr algn="ctr" eaLnBrk="0" hangingPunct="0"/>
            <a:r>
              <a:rPr lang="ru-RU" altLang="ru-RU" sz="2300" smtClean="0">
                <a:solidFill>
                  <a:srgbClr val="AC142D"/>
                </a:solidFill>
                <a:latin typeface="Georgia" pitchFamily="18" charset="0"/>
              </a:rPr>
              <a:t>период до 2024 года», подписанного </a:t>
            </a:r>
          </a:p>
          <a:p>
            <a:pPr algn="ctr" eaLnBrk="0" hangingPunct="0"/>
            <a:r>
              <a:rPr lang="ru-RU" altLang="ru-RU" sz="2300" smtClean="0">
                <a:solidFill>
                  <a:srgbClr val="AC142D"/>
                </a:solidFill>
                <a:latin typeface="Georgia" pitchFamily="18" charset="0"/>
              </a:rPr>
              <a:t>7 мая 2018 года президентом В.Путиным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32926" t="34078" r="28334" b="31469"/>
          <a:stretch>
            <a:fillRect/>
          </a:stretch>
        </p:blipFill>
        <p:spPr bwMode="auto">
          <a:xfrm>
            <a:off x="0" y="881336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900113" y="831850"/>
            <a:ext cx="61198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>
              <a:lnSpc>
                <a:spcPct val="107000"/>
              </a:lnSpc>
            </a:pPr>
            <a:endParaRPr lang="ru-RU" altLang="ru-RU" sz="2000" smtClean="0">
              <a:solidFill>
                <a:srgbClr val="AC142D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57188" y="6396038"/>
            <a:ext cx="8320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ru-RU" sz="1200" b="1" smtClean="0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 smtClean="0">
                <a:solidFill>
                  <a:srgbClr val="990033"/>
                </a:solidFill>
              </a:rPr>
              <a:t>obrazovanie-ams@rso-a.ru</a:t>
            </a:r>
            <a:endParaRPr lang="ru-RU" altLang="ru-RU" sz="1200" b="1" smtClean="0">
              <a:solidFill>
                <a:srgbClr val="990033"/>
              </a:solidFill>
              <a:latin typeface="Georgia" pitchFamily="18" charset="0"/>
            </a:endParaRPr>
          </a:p>
          <a:p>
            <a:pPr eaLnBrk="0" hangingPunct="0"/>
            <a:r>
              <a:rPr lang="en-US" altLang="ru-RU" sz="1200" b="1" smtClean="0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 smtClean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53252" name="Прямоугольник 5"/>
          <p:cNvSpPr>
            <a:spLocks noChangeArrowheads="1"/>
          </p:cNvSpPr>
          <p:nvPr/>
        </p:nvSpPr>
        <p:spPr bwMode="auto">
          <a:xfrm>
            <a:off x="755650" y="1030288"/>
            <a:ext cx="7561263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eaLnBrk="0" hangingPunct="0"/>
            <a:r>
              <a:rPr lang="ru-RU" altLang="ru-RU" sz="2200" b="1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Результаты всероссийских проверочных работ - </a:t>
            </a:r>
            <a:r>
              <a:rPr lang="ru-RU" altLang="ru-RU" sz="2200" b="1" smtClean="0">
                <a:solidFill>
                  <a:srgbClr val="990033"/>
                </a:solidFill>
                <a:latin typeface="Georgia" pitchFamily="18" charset="0"/>
              </a:rPr>
              <a:t>своевременная диагностика уровня достижения образовательных результатов, информирование участников образовательных отношений о состоянии освоения основных образовательных программ НОО, готовности младших школьников к продолжению образования на уровне основной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3929066"/>
            <a:ext cx="5286412" cy="221599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3800" b="1" kern="0" spc="-10" dirty="0">
                <a:ln w="28575">
                  <a:solidFill>
                    <a:srgbClr val="3F5795"/>
                  </a:solidFill>
                </a:ln>
                <a:solidFill>
                  <a:srgbClr val="3F5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600" b="1" kern="0" spc="-10" dirty="0">
              <a:ln w="28575">
                <a:solidFill>
                  <a:srgbClr val="3F5795"/>
                </a:solidFill>
              </a:ln>
              <a:solidFill>
                <a:srgbClr val="3F5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5" name="Picture 4" descr="http://sol.edunoskol.ru/images/novosti/V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85875"/>
            <a:ext cx="79978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2636912"/>
            <a:ext cx="2228495" cy="377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3900" dirty="0">
                <a:ln w="28575">
                  <a:solidFill>
                    <a:srgbClr val="3F5795"/>
                  </a:solidFill>
                </a:ln>
                <a:solidFill>
                  <a:srgbClr val="E6352F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sz="28700" dirty="0">
              <a:ln w="28575">
                <a:solidFill>
                  <a:srgbClr val="3F5795"/>
                </a:solidFill>
              </a:ln>
              <a:solidFill>
                <a:srgbClr val="E6352F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428625" y="6396038"/>
            <a:ext cx="817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ru-RU" sz="1200" b="1" smtClean="0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 smtClean="0">
                <a:solidFill>
                  <a:srgbClr val="990033"/>
                </a:solidFill>
              </a:rPr>
              <a:t>obrazovanie-ams@rso-a.ru</a:t>
            </a:r>
            <a:endParaRPr lang="ru-RU" altLang="ru-RU" sz="1200" b="1" smtClean="0">
              <a:solidFill>
                <a:srgbClr val="990033"/>
              </a:solidFill>
              <a:latin typeface="Georgia" pitchFamily="18" charset="0"/>
            </a:endParaRPr>
          </a:p>
          <a:p>
            <a:pPr eaLnBrk="0" hangingPunct="0"/>
            <a:r>
              <a:rPr lang="en-US" altLang="ru-RU" sz="1200" b="1" smtClean="0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 smtClean="0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 smtClean="0">
              <a:solidFill>
                <a:srgbClr val="9900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500063"/>
            <a:ext cx="7632700" cy="2024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 Всероссийских проверочных работах приняли участие обучающиеся 4-х классов 42 муниципальных общеобразовательных организаций города Владикавказа</a:t>
            </a:r>
            <a:endParaRPr lang="ru-RU" sz="2300" b="1" dirty="0">
              <a:solidFill>
                <a:srgbClr val="990033"/>
              </a:solidFill>
              <a:latin typeface="Georgia" panose="02040502050405020303" pitchFamily="18" charset="0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2500313"/>
          <a:ext cx="8286750" cy="38576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74562"/>
                <a:gridCol w="4348629"/>
                <a:gridCol w="2763559"/>
              </a:tblGrid>
              <a:tr h="1482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ПРЕДМЕТ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УЧАСТНИКОВ</a:t>
                      </a:r>
                      <a:endParaRPr kumimoji="0" lang="ru-RU" altLang="ru-RU" sz="21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791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РУССКИЙ ЯЗЫК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3423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791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МАТЕМАТИКА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3448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791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ОКРУЖАЮЩИЙ МИР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3352</a:t>
                      </a:r>
                      <a:endParaRPr kumimoji="0" lang="ru-RU" altLang="ru-RU" sz="21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  <p:sp>
        <p:nvSpPr>
          <p:cNvPr id="55321" name="TextBox 3"/>
          <p:cNvSpPr txBox="1">
            <a:spLocks noChangeArrowheads="1"/>
          </p:cNvSpPr>
          <p:nvPr/>
        </p:nvSpPr>
        <p:spPr bwMode="auto">
          <a:xfrm>
            <a:off x="428625" y="6396038"/>
            <a:ext cx="817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3568" y="404664"/>
          <a:ext cx="824522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3568" y="2516673"/>
          <a:ext cx="824522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3568" y="404664"/>
          <a:ext cx="824522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3568" y="2516673"/>
          <a:ext cx="824522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3568" y="404664"/>
          <a:ext cx="824522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3568" y="2516673"/>
          <a:ext cx="824522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900113" y="831850"/>
            <a:ext cx="61198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07000"/>
              </a:lnSpc>
            </a:pPr>
            <a:endParaRPr lang="ru-RU" altLang="ru-RU" sz="2000">
              <a:solidFill>
                <a:srgbClr val="AC142D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42875" y="6396038"/>
            <a:ext cx="8748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69636" name="Прямоугольник 5"/>
          <p:cNvSpPr>
            <a:spLocks noChangeArrowheads="1"/>
          </p:cNvSpPr>
          <p:nvPr/>
        </p:nvSpPr>
        <p:spPr bwMode="auto">
          <a:xfrm>
            <a:off x="0" y="404664"/>
            <a:ext cx="8244408" cy="60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2800" b="1" dirty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Причины несоответствия федеральной оценки качества внутренней оценки:</a:t>
            </a:r>
          </a:p>
          <a:p>
            <a:pPr>
              <a:lnSpc>
                <a:spcPct val="107000"/>
              </a:lnSpc>
            </a:pPr>
            <a:r>
              <a:rPr lang="ru-RU" altLang="ru-RU" sz="2800" b="1" dirty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1.Отсутствие умения администрации выстраивать анализ образовательной деятельности</a:t>
            </a:r>
          </a:p>
          <a:p>
            <a:pPr>
              <a:lnSpc>
                <a:spcPct val="107000"/>
              </a:lnSpc>
            </a:pPr>
            <a:r>
              <a:rPr lang="ru-RU" altLang="ru-RU" sz="2800" b="1" dirty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2. Отсутствие индивидуальной траектории обучения для каждого ребенка</a:t>
            </a:r>
          </a:p>
          <a:p>
            <a:pPr>
              <a:lnSpc>
                <a:spcPct val="107000"/>
              </a:lnSpc>
            </a:pPr>
            <a:r>
              <a:rPr lang="ru-RU" altLang="ru-RU" sz="2800" b="1" dirty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3.Отсутствие правильно выстроенной целостной методической работы </a:t>
            </a:r>
          </a:p>
          <a:p>
            <a:pPr>
              <a:lnSpc>
                <a:spcPct val="107000"/>
              </a:lnSpc>
            </a:pPr>
            <a:r>
              <a:rPr lang="ru-RU" altLang="ru-RU" sz="2800" b="1" dirty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по повышению уровня </a:t>
            </a:r>
          </a:p>
          <a:p>
            <a:pPr>
              <a:lnSpc>
                <a:spcPct val="107000"/>
              </a:lnSpc>
            </a:pPr>
            <a:r>
              <a:rPr lang="ru-RU" altLang="ru-RU" sz="2800" b="1" dirty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квалификации педагогов в школе, института наставничества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3"/>
          <p:cNvSpPr txBox="1">
            <a:spLocks noChangeArrowheads="1"/>
          </p:cNvSpPr>
          <p:nvPr/>
        </p:nvSpPr>
        <p:spPr bwMode="auto">
          <a:xfrm>
            <a:off x="142875" y="6396038"/>
            <a:ext cx="8786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90115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AC142D"/>
                </a:solidFill>
                <a:latin typeface="Georgia" pitchFamily="18" charset="0"/>
              </a:rPr>
              <a:t>Что нас ждет в 2018-2019 учебном году…</a:t>
            </a:r>
          </a:p>
          <a:p>
            <a:endParaRPr lang="ru-RU" altLang="ru-RU" b="1">
              <a:solidFill>
                <a:srgbClr val="AC142D"/>
              </a:solidFill>
              <a:latin typeface="Georgia" pitchFamily="18" charset="0"/>
            </a:endParaRPr>
          </a:p>
          <a:p>
            <a:r>
              <a:rPr lang="ru-RU" altLang="ru-RU" sz="1600" b="1">
                <a:solidFill>
                  <a:srgbClr val="990033"/>
                </a:solidFill>
                <a:latin typeface="Georgia" pitchFamily="18" charset="0"/>
              </a:rPr>
              <a:t>1. Большая работа проводится по приобщению детей к духовному наследию осетинского народа, привития любви к родному языку, развитие творческих способностей обучающихся. С 1 сентября 2018 года в ряде детских садов и  школ согласно социальному заказу родительской общественности будет реализован полилингвальная образовательная модель (осетинско-русская). </a:t>
            </a:r>
          </a:p>
          <a:p>
            <a:r>
              <a:rPr lang="ru-RU" altLang="ru-RU" sz="1600" b="1">
                <a:solidFill>
                  <a:srgbClr val="990033"/>
                </a:solidFill>
                <a:latin typeface="Georgia" pitchFamily="18" charset="0"/>
              </a:rPr>
              <a:t>2. ФГОС во всех школах будет реализован с 1 по 8 классы. ФГОС среднего общего образования введен в 6 пилотных школах: МБОУ СОШ 7, 11, 22, 26, 30, 45.</a:t>
            </a:r>
            <a:endParaRPr lang="ru-RU" altLang="ru-RU" sz="1600" b="1">
              <a:solidFill>
                <a:srgbClr val="990033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altLang="ru-RU" sz="1600" b="1">
                <a:solidFill>
                  <a:srgbClr val="990033"/>
                </a:solidFill>
                <a:latin typeface="Georgia" pitchFamily="18" charset="0"/>
              </a:rPr>
              <a:t>2. В первых классах всех школ города реализуется проект «Шахматное образование». В старших классах введены курсы «Астрономия», «Основы финансовой грамотности», «Основы предпринимательской деятельности», «Семьеведение». </a:t>
            </a:r>
          </a:p>
          <a:p>
            <a:r>
              <a:rPr lang="ru-RU" altLang="ru-RU" sz="1600" b="1">
                <a:solidFill>
                  <a:srgbClr val="990033"/>
                </a:solidFill>
                <a:latin typeface="Georgia" pitchFamily="18" charset="0"/>
              </a:rPr>
              <a:t>3. Предполагаются изменения в Положение о награждении выпускников школ медалями «За особые успехи в обучении».</a:t>
            </a:r>
          </a:p>
          <a:p>
            <a:r>
              <a:rPr lang="ru-RU" altLang="ru-RU" sz="1600" b="1">
                <a:solidFill>
                  <a:srgbClr val="990033"/>
                </a:solidFill>
                <a:latin typeface="Georgia" pitchFamily="18" charset="0"/>
              </a:rPr>
              <a:t>4. Согласно указу Президента РФ Владимира Путина 2018-2027 год объявлен в России Десятилетием детства. В этом направлении будет построена воспитательная работа.</a:t>
            </a:r>
          </a:p>
          <a:p>
            <a:endParaRPr lang="ru-RU" altLang="ru-RU"/>
          </a:p>
          <a:p>
            <a:endParaRPr lang="ru-RU" altLang="ru-RU" b="1">
              <a:solidFill>
                <a:srgbClr val="AC142D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6"/>
          <p:cNvSpPr>
            <a:spLocks noChangeArrowheads="1" noChangeShapeType="1" noTextEdit="1"/>
          </p:cNvSpPr>
          <p:nvPr/>
        </p:nvSpPr>
        <p:spPr bwMode="auto">
          <a:xfrm rot="-1602541">
            <a:off x="223838" y="2857500"/>
            <a:ext cx="8923337" cy="446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>
                    <a:alpha val="89018"/>
                  </a:srgbClr>
                </a:solidFill>
                <a:latin typeface="Verdana"/>
                <a:ea typeface="Verdana"/>
                <a:cs typeface="Verdana"/>
              </a:rPr>
              <a:t>Профессиональных успехов,</a:t>
            </a:r>
          </a:p>
          <a:p>
            <a:pPr algn="ctr"/>
            <a:r>
              <a:rPr lang="ru-RU" sz="3600" kern="10">
                <a:ln w="317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>
                    <a:alpha val="89018"/>
                  </a:srgbClr>
                </a:solidFill>
                <a:latin typeface="Verdana"/>
                <a:ea typeface="Verdana"/>
                <a:cs typeface="Verdana"/>
              </a:rPr>
              <a:t> уважаемые коллеги!</a:t>
            </a:r>
          </a:p>
        </p:txBody>
      </p:sp>
      <p:pic>
        <p:nvPicPr>
          <p:cNvPr id="92163" name="Picture 9" descr="разворот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19550"/>
            <a:ext cx="23034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700088" y="908050"/>
            <a:ext cx="76723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Book Antiqua" pitchFamily="18" charset="0"/>
              </a:rPr>
              <a:t>«Образование – важнейшее из земных благ, если </a:t>
            </a:r>
            <a:r>
              <a:rPr lang="ru-RU" alt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оно наивысшего </a:t>
            </a:r>
            <a:r>
              <a:rPr lang="ru-RU" altLang="ru-RU" sz="2800" b="1" dirty="0">
                <a:solidFill>
                  <a:srgbClr val="C00000"/>
                </a:solidFill>
                <a:latin typeface="Book Antiqua" pitchFamily="18" charset="0"/>
              </a:rPr>
              <a:t>качества. В противном случае, оно совершенно бесполезно».</a:t>
            </a:r>
          </a:p>
          <a:p>
            <a:pPr algn="r"/>
            <a:r>
              <a:rPr lang="ru-RU" altLang="ru-RU" sz="2800" b="1" dirty="0">
                <a:solidFill>
                  <a:srgbClr val="C00000"/>
                </a:solidFill>
                <a:latin typeface="Book Antiqua" pitchFamily="18" charset="0"/>
              </a:rPr>
              <a:t>                                                                                 Р. Киплинг</a:t>
            </a:r>
          </a:p>
          <a:p>
            <a:endParaRPr lang="ru-RU" altLang="ru-RU" sz="2800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altLang="ru-RU" sz="2800" b="1" dirty="0">
                <a:solidFill>
                  <a:srgbClr val="C00000"/>
                </a:solidFill>
                <a:latin typeface="Book Antiqua" pitchFamily="18" charset="0"/>
              </a:rPr>
              <a:t>Образование – это то, что остается, </a:t>
            </a:r>
          </a:p>
          <a:p>
            <a:r>
              <a:rPr lang="ru-RU" altLang="ru-RU" sz="2800" b="1" dirty="0">
                <a:solidFill>
                  <a:srgbClr val="C00000"/>
                </a:solidFill>
                <a:latin typeface="Book Antiqua" pitchFamily="18" charset="0"/>
              </a:rPr>
              <a:t>когда все выученное забыто.</a:t>
            </a:r>
            <a:r>
              <a:rPr lang="ru-RU" altLang="ru-RU" b="1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Book Antiqua" pitchFamily="18" charset="0"/>
              </a:rPr>
              <a:t>                                                                                       </a:t>
            </a:r>
            <a:r>
              <a:rPr lang="ru-RU" altLang="ru-RU" sz="2800" b="1" dirty="0">
                <a:solidFill>
                  <a:srgbClr val="C00000"/>
                </a:solidFill>
                <a:latin typeface="Book Antiqua" pitchFamily="18" charset="0"/>
              </a:rPr>
              <a:t>Б. Ф. Скиннер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95288" y="6396038"/>
            <a:ext cx="8281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971550" y="836613"/>
            <a:ext cx="6858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C00000"/>
                </a:solidFill>
                <a:latin typeface="Georgia" pitchFamily="18" charset="0"/>
              </a:rPr>
              <a:t>Качество образования – это </a:t>
            </a:r>
            <a:r>
              <a:rPr lang="ru-RU" altLang="ru-RU" sz="2400" b="1">
                <a:solidFill>
                  <a:srgbClr val="C00000"/>
                </a:solidFill>
                <a:latin typeface="Georgia" pitchFamily="18" charset="0"/>
              </a:rPr>
              <a:t>интегральная</a:t>
            </a:r>
            <a:r>
              <a:rPr lang="ru-RU" altLang="ru-RU" sz="2400">
                <a:solidFill>
                  <a:srgbClr val="C00000"/>
                </a:solidFill>
                <a:latin typeface="Georgia" pitchFamily="18" charset="0"/>
              </a:rPr>
              <a:t> характеристика системы </a:t>
            </a:r>
            <a:r>
              <a:rPr lang="ru-RU" altLang="ru-RU" sz="2400" b="1">
                <a:solidFill>
                  <a:srgbClr val="C00000"/>
                </a:solidFill>
                <a:latin typeface="Georgia" pitchFamily="18" charset="0"/>
              </a:rPr>
              <a:t>образования</a:t>
            </a:r>
            <a:r>
              <a:rPr lang="ru-RU" altLang="ru-RU" sz="2400">
                <a:solidFill>
                  <a:srgbClr val="C00000"/>
                </a:solidFill>
                <a:latin typeface="Georgia" pitchFamily="18" charset="0"/>
              </a:rPr>
              <a:t>, отражающая степень соответствия реальных достигаемых </a:t>
            </a:r>
            <a:r>
              <a:rPr lang="ru-RU" altLang="ru-RU" sz="2400" b="1">
                <a:solidFill>
                  <a:srgbClr val="C00000"/>
                </a:solidFill>
                <a:latin typeface="Georgia" pitchFamily="18" charset="0"/>
              </a:rPr>
              <a:t>образовательных</a:t>
            </a:r>
            <a:r>
              <a:rPr lang="ru-RU" altLang="ru-RU" sz="2400">
                <a:solidFill>
                  <a:srgbClr val="C00000"/>
                </a:solidFill>
                <a:latin typeface="Georgia" pitchFamily="18" charset="0"/>
              </a:rPr>
              <a:t> результатов нормативным требованиям, социальным и личностным ожиданиям.</a:t>
            </a:r>
          </a:p>
          <a:p>
            <a:pPr algn="ctr"/>
            <a:endParaRPr lang="ru-RU" altLang="ru-RU" sz="2400">
              <a:latin typeface="Georgia" pitchFamily="18" charset="0"/>
            </a:endParaRPr>
          </a:p>
          <a:p>
            <a:pPr algn="ctr"/>
            <a:r>
              <a:rPr lang="ru-RU" altLang="ru-RU" sz="2400" b="1">
                <a:solidFill>
                  <a:srgbClr val="CC3300"/>
                </a:solidFill>
                <a:latin typeface="Georgia" pitchFamily="18" charset="0"/>
              </a:rPr>
              <a:t>ОЦЕНКА КАЧЕСТВА ОБРАЗОВАНИЯ – ОЦЕНКА РЕЗУЛЬТАТОВ </a:t>
            </a:r>
          </a:p>
          <a:p>
            <a:pPr algn="ctr"/>
            <a:r>
              <a:rPr lang="ru-RU" altLang="ru-RU" sz="2400" b="1">
                <a:solidFill>
                  <a:srgbClr val="CC3300"/>
                </a:solidFill>
                <a:latin typeface="Georgia" pitchFamily="18" charset="0"/>
              </a:rPr>
              <a:t>ОСВОЕНИЯ ПРОГРАММ ОБЩЕГО ОБРАЗОВАНИЯ </a:t>
            </a:r>
            <a:endParaRPr lang="ru-RU" altLang="ru-RU" sz="2400" b="1">
              <a:solidFill>
                <a:srgbClr val="000000"/>
              </a:solidFill>
              <a:latin typeface="Georgia" pitchFamily="18" charset="0"/>
            </a:endParaRP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900113" y="831850"/>
            <a:ext cx="61198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07000"/>
              </a:lnSpc>
            </a:pPr>
            <a:endParaRPr lang="ru-RU" altLang="ru-RU" sz="2000">
              <a:solidFill>
                <a:srgbClr val="AC142D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95288" y="6378575"/>
            <a:ext cx="813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1071563" y="571500"/>
            <a:ext cx="727233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2800" b="1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Результаты государственной итоговой аттестации выпускников - основной критерий, определяющий уровень образования</a:t>
            </a:r>
          </a:p>
        </p:txBody>
      </p:sp>
      <p:sp>
        <p:nvSpPr>
          <p:cNvPr id="30725" name="AutoShape 6" descr="https://apf.mail.ru/cgi-bin/readmsg?id=15350357820000000544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0726" name="AutoShape 8" descr="https://apf.mail.ru/cgi-bin/readmsg?id=15350357820000000544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0727" name="AutoShape 10" descr="https://apf.mail.ru/cgi-bin/readmsg/%D0%BE%D0%B3%D1%8D%20%20%D0%B8%20%D0%BE%D0%B3%D1%8D.jpg?id=15350357820000000544%3B0%3B1&amp;x-email=vorona-3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0728" name="AutoShape 12" descr="https://apf.mail.ru/cgi-bin/readmsg/%D0%BE%D0%B3%D1%8D%20%20%D0%B8%20%D0%BE%D0%B3%D1%8D.jpg?id=15350357820000000544%3B0%3B1&amp;x-email=vorona-3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30729" name="Picture 13" descr="C:\Users\User\Desktop\огэ  и ог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28875"/>
            <a:ext cx="792956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268" y="0"/>
            <a:ext cx="87747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C142D"/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ЕГЭ ЗА ТРИ ГОДА</a:t>
            </a:r>
            <a:endParaRPr lang="ru-RU" sz="1600" b="1" dirty="0">
              <a:solidFill>
                <a:srgbClr val="AC142D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57188"/>
          <a:ext cx="9144001" cy="65008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89164"/>
                <a:gridCol w="1039769"/>
                <a:gridCol w="1169325"/>
                <a:gridCol w="1134448"/>
                <a:gridCol w="1377925"/>
                <a:gridCol w="1000030"/>
                <a:gridCol w="1133340"/>
              </a:tblGrid>
              <a:tr h="1082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Категория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ЕГЭ-16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Не преодолели минимальный порог по предметам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в 2016 году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ЕГЭ-17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 2017 году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ЕГЭ-18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2018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году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по русскому языку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66,6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(РСО-А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–61)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21 чел. - 1,2%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64,4 (РСО-А –60,2)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23 чел. – 1,7%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(РСО-А–63,5</a:t>
                      </a: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чел –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</a:tr>
              <a:tr h="368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Набрали 100 баллов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 чел.: СОШ 38, СОШ 5</a:t>
                      </a:r>
                      <a:endParaRPr lang="ru-RU" sz="1100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2 чел.: СОШ 22, СОШ 5</a:t>
                      </a:r>
                      <a:endParaRPr lang="ru-RU" sz="1100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чел.: СОШ 38 (2), СОШ 5, СОШ 41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ECD9"/>
                    </a:soli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по математике профильной</a:t>
                      </a:r>
                      <a:endParaRPr lang="ru-RU" sz="110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45,2 (РСО-А – 42,9)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127 чел. – 11,1 %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46,7 (РСО-А –43,8)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157 – 14,7%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</a:t>
                      </a: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–41,9)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– 11,9%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по математике базовой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3,8  (РСО-А – 3,8)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64 чел. – 4 %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3,9 (РСО-А –3,85)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43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2,8%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</a:t>
                      </a: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–3,79)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– 6,2%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по обществознанию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51 (РСО-А – 47)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304 (25,2%)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48,6 (РСО-А –43,19)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307 – 29,2%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</a:t>
                      </a: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–46,5)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 – 31,2%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по физике</a:t>
                      </a:r>
                      <a:endParaRPr lang="ru-RU" sz="110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43,9 (РСО-А – 43,4,)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60 (17%)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48  (РСО-А –44,9)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37 – 12,5%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</a:t>
                      </a: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–45,5)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– 10,9%</a:t>
                      </a:r>
                    </a:p>
                  </a:txBody>
                  <a:tcPr marL="37465" marR="37465" marT="6350" marB="0" anchor="ctr">
                    <a:solidFill>
                      <a:srgbClr val="FFECD9"/>
                    </a:solidFill>
                  </a:tcPr>
                </a:tc>
              </a:tr>
              <a:tr h="549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Школы, демонстрирующие высокие показатели по результатам ЕГЭ*</a:t>
                      </a:r>
                      <a:endParaRPr lang="ru-RU" sz="110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гимназия №5,  МАОУ БСОШ №7, МБОУ-лицей,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СОШ №38,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СОШ №3, </a:t>
                      </a:r>
                      <a:endParaRPr lang="ru-RU" sz="1100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СОШ №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30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3" marR="37513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Школы, демонстрирующие низкие показатели по результатам ЕГЭ*</a:t>
                      </a:r>
                      <a:endParaRPr lang="ru-RU" sz="110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СОШ №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34,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СОШ № 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14, МБОУ СОШ №8, ВСОШ 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№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2</a:t>
                      </a: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 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3" marR="37513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Школы, демонстрирующие стабильно положительные результат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по результатам ЕГЭ* 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СОШ №</a:t>
                      </a:r>
                      <a:r>
                        <a:rPr lang="ru-RU" sz="11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17, МБОУ СОШ №22, МБОУ СОШ №43, МБОУ СОШ №44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 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3" marR="37513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78536" cy="400110"/>
          </a:xfrm>
          <a:prstGeom prst="rect">
            <a:avLst/>
          </a:prstGeom>
          <a:solidFill>
            <a:srgbClr val="FFECD9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>
                  <a:prstDash val="solid"/>
                </a:ln>
                <a:solidFill>
                  <a:srgbClr val="990033"/>
                </a:solidFill>
                <a:latin typeface="Georgia" pitchFamily="18" charset="0"/>
                <a:cs typeface="Gautami" pitchFamily="34" charset="0"/>
              </a:rPr>
              <a:t>РЕЗУЛЬТАТЫ, ПОЛУЧЕННЫЕ ПО ПРЕДМЕТАМ ПО ВЫБОРУ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28625"/>
          <a:ext cx="8929687" cy="60721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59789"/>
                <a:gridCol w="784559"/>
                <a:gridCol w="1114088"/>
                <a:gridCol w="1013483"/>
                <a:gridCol w="642940"/>
                <a:gridCol w="571502"/>
                <a:gridCol w="571502"/>
                <a:gridCol w="571502"/>
                <a:gridCol w="571502"/>
                <a:gridCol w="428627"/>
                <a:gridCol w="571502"/>
                <a:gridCol w="428627"/>
                <a:gridCol w="500064"/>
              </a:tblGrid>
              <a:tr h="37463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Предмет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Сдавали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 от общего числа </a:t>
                      </a:r>
                      <a:r>
                        <a:rPr lang="ru-RU" sz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участников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Средний </a:t>
                      </a: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балл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&lt;</a:t>
                      </a:r>
                      <a:r>
                        <a:rPr lang="ru-RU" sz="1400" dirty="0" err="1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endParaRPr lang="ru-RU" sz="14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от</a:t>
                      </a:r>
                      <a:r>
                        <a:rPr lang="ru-RU" sz="1400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min-60</a:t>
                      </a:r>
                      <a:endParaRPr lang="ru-RU" sz="14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от 61-80</a:t>
                      </a:r>
                      <a:endParaRPr lang="ru-RU" sz="14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от 81-99</a:t>
                      </a:r>
                      <a:endParaRPr lang="ru-RU" sz="14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</a:t>
                      </a:r>
                      <a:endParaRPr lang="ru-RU" sz="14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</a:tr>
              <a:tr h="626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r>
                        <a:rPr lang="ru-RU" sz="1200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Общество-знание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1015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 (по РСО-А 46,5)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 (по РСО-А 41,8)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497" marR="63497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50,3 (по РСО-А 47,3)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4767" marR="6476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 (по РСО-А 45,5)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47,6 (по РСО-А 44,7)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 (по РСО-А 62,9)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36,7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27" marR="62227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ИКТ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42,5 (по РСО-А 42,6)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36,7 (по РСО-А 35,4)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42,6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</a:tr>
              <a:tr h="56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</a:txBody>
                  <a:tcPr marL="64132" marR="6413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 РСО-А 48,9)</a:t>
                      </a:r>
                      <a:endParaRPr lang="ru-RU" sz="1200" dirty="0">
                        <a:solidFill>
                          <a:srgbClr val="B4013C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B4013C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5402" marR="65402" marT="8888" marB="0" anchor="ctr"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900113" y="831850"/>
            <a:ext cx="61198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07000"/>
              </a:lnSpc>
            </a:pPr>
            <a:endParaRPr lang="ru-RU" altLang="ru-RU" sz="2000">
              <a:solidFill>
                <a:srgbClr val="AC142D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95288" y="6424613"/>
            <a:ext cx="813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E-mail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en-US" altLang="ru-RU" sz="1200" b="1">
                <a:solidFill>
                  <a:srgbClr val="990033"/>
                </a:solidFill>
              </a:rPr>
              <a:t>obrazovanie-ams@rso-a.ru</a:t>
            </a:r>
            <a:endParaRPr lang="ru-RU" altLang="ru-RU" sz="1200" b="1">
              <a:solidFill>
                <a:srgbClr val="990033"/>
              </a:solidFill>
              <a:latin typeface="Georgia" pitchFamily="18" charset="0"/>
            </a:endParaRPr>
          </a:p>
          <a:p>
            <a:r>
              <a:rPr lang="en-US" altLang="ru-RU" sz="1200" b="1">
                <a:solidFill>
                  <a:srgbClr val="990033"/>
                </a:solidFill>
                <a:latin typeface="Georgia" pitchFamily="18" charset="0"/>
              </a:rPr>
              <a:t>http://uo.amsvlad.ru – </a:t>
            </a:r>
            <a:r>
              <a:rPr lang="ru-RU" altLang="ru-RU" sz="1200" b="1">
                <a:solidFill>
                  <a:srgbClr val="990033"/>
                </a:solidFill>
                <a:latin typeface="Georgia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539750" y="-26988"/>
            <a:ext cx="784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1500" b="1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АНАЛИЗ РЕЗУЛЬТАТОВ ЕГЭ ВЫПУСКНИКОВ, ПОЛУЧИВШИХ АТТЕСТАТ ОСОБОГО ОБРАЗЦА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23850" y="377825"/>
            <a:ext cx="8785225" cy="29035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2017-2018 году число получивших аттестат особого образца составило 227 выпускников, что на 1 меньше, чем в прошлом.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набрали по предметам по выбору не менее 70 баллов (математика профильный уровень не учитывалась) – 91 чел. (40%);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показали крайне низкий результат по предметам по выбору  (не выше 59 баллов) - 51 чел.(22,5%);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получили аттестат особого образца за курс основного общего образования – 130 чел. (57%);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не прошли минимальный порог по предметам по выбору: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50" b="1" dirty="0" smtClean="0">
              <a:solidFill>
                <a:srgbClr val="99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2997200"/>
          <a:ext cx="8207375" cy="3381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532"/>
                <a:gridCol w="2316195"/>
                <a:gridCol w="3107648"/>
              </a:tblGrid>
              <a:tr h="670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предмет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Пороговое значение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не преодолели минимальный порог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72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обществознание                                                             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 чел. (СОШ 31, 44 )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72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химия                                                                                 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 чел. (СОШ 43)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72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биология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 чел. (СОШ 48)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  <a:tr h="529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информатика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 чел. (СОШ 38)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063" marR="8063" marT="8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15"/>
          <p:cNvSpPr txBox="1">
            <a:spLocks noChangeArrowheads="1"/>
          </p:cNvSpPr>
          <p:nvPr/>
        </p:nvSpPr>
        <p:spPr bwMode="auto">
          <a:xfrm>
            <a:off x="0" y="6478588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0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es-ES" sz="20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400800" cy="1752600"/>
          </a:xfrm>
        </p:spPr>
        <p:txBody>
          <a:bodyPr/>
          <a:lstStyle/>
          <a:p>
            <a:r>
              <a:rPr lang="ru-RU" b="1" i="1" u="sng" dirty="0" smtClean="0"/>
              <a:t>Анализ  результатов</a:t>
            </a:r>
          </a:p>
          <a:p>
            <a:r>
              <a:rPr lang="ru-RU" b="1" i="1" u="sng" dirty="0" smtClean="0"/>
              <a:t> ГИА  учащихся 11-х классов  МБОУ- лицея.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схемы книгохранилища [1]">
  <a:themeElements>
    <a:clrScheme name="Шаблон схемы книгохранилища 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 [1]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блон схемы книгохранилища [1]">
  <a:themeElements>
    <a:clrScheme name="Шаблон схемы книгохранилища 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 [1]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2643</Words>
  <Application>Microsoft Office PowerPoint</Application>
  <PresentationFormat>Экран (4:3)</PresentationFormat>
  <Paragraphs>896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Diseño predeterminado</vt:lpstr>
      <vt:lpstr>Шаблон схемы книгохранилища [1]</vt:lpstr>
      <vt:lpstr>1_Шаблон схемы книгохранилища [1]</vt:lpstr>
      <vt:lpstr>1_Diseño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Динамика среднего тестового балла  </vt:lpstr>
      <vt:lpstr>Слайд 12</vt:lpstr>
      <vt:lpstr>Сравнительная характеристика результатов ЕГЭ   2017- 2018 уч.год </vt:lpstr>
      <vt:lpstr>Слайд 14</vt:lpstr>
      <vt:lpstr>Слайд 15</vt:lpstr>
      <vt:lpstr>РЕЗУЛЬТАТЫ ОГЭ ПО ПРЕДМЕТАМ ПО ВЫБОРУ</vt:lpstr>
      <vt:lpstr>Слайд 17</vt:lpstr>
      <vt:lpstr>Слайд 18</vt:lpstr>
      <vt:lpstr>Результаты ГИА учащихся 9-х классов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310-лицей-5</cp:lastModifiedBy>
  <cp:revision>631</cp:revision>
  <dcterms:created xsi:type="dcterms:W3CDTF">2010-05-23T14:28:12Z</dcterms:created>
  <dcterms:modified xsi:type="dcterms:W3CDTF">2018-08-29T09:48:04Z</dcterms:modified>
</cp:coreProperties>
</file>